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68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4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2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1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37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10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13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6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94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00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9102-CBC4-452D-9C24-D9CD6209CC2B}" type="datetimeFigureOut">
              <a:rPr lang="es-MX" smtClean="0"/>
              <a:t>06/01/2021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DEED-A2A3-4A10-98C3-A1A72508E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59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2214563" y="714375"/>
            <a:ext cx="6143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s-MX" altLang="es-MX" b="1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es-MX" altLang="es-MX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GOBIERNO 2018 - 2021</a:t>
            </a:r>
            <a:endParaRPr lang="es-MX" altLang="es-MX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1" name="3 Rectángulo"/>
          <p:cNvSpPr>
            <a:spLocks noChangeArrowheads="1"/>
          </p:cNvSpPr>
          <p:nvPr/>
        </p:nvSpPr>
        <p:spPr bwMode="auto">
          <a:xfrm>
            <a:off x="2214563" y="1928813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altLang="es-MX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Secretaria General del Ayuntamiento </a:t>
            </a:r>
          </a:p>
          <a:p>
            <a:pPr algn="ctr"/>
            <a:r>
              <a:rPr lang="es-MX" altLang="es-MX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Dirección de Delegaciones y Agencias Municipales                                                                                    </a:t>
            </a:r>
            <a:endParaRPr lang="es-MX" altLang="es-MX"/>
          </a:p>
          <a:p>
            <a:pPr algn="ctr"/>
            <a:endParaRPr lang="es-MX" altLang="es-MX"/>
          </a:p>
        </p:txBody>
      </p:sp>
      <p:sp>
        <p:nvSpPr>
          <p:cNvPr id="2052" name="4 CuadroTexto"/>
          <p:cNvSpPr txBox="1">
            <a:spLocks noChangeArrowheads="1"/>
          </p:cNvSpPr>
          <p:nvPr/>
        </p:nvSpPr>
        <p:spPr bwMode="auto">
          <a:xfrm>
            <a:off x="1500188" y="4143375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dirty="0">
                <a:latin typeface="+mn-lt"/>
              </a:rPr>
              <a:t>Informe diciembre 2020</a:t>
            </a:r>
          </a:p>
        </p:txBody>
      </p:sp>
      <p:sp>
        <p:nvSpPr>
          <p:cNvPr id="2053" name="7 CuadroTexto"/>
          <p:cNvSpPr txBox="1">
            <a:spLocks noChangeArrowheads="1"/>
          </p:cNvSpPr>
          <p:nvPr/>
        </p:nvSpPr>
        <p:spPr bwMode="auto">
          <a:xfrm>
            <a:off x="1000125" y="3214688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2000" dirty="0"/>
              <a:t>DELEGACIÓN MUNICIPAL SAN SEBASTIANITO</a:t>
            </a:r>
          </a:p>
        </p:txBody>
      </p:sp>
      <p:pic>
        <p:nvPicPr>
          <p:cNvPr id="2054" name="6 Imagen" descr="logotipo ayuntamiento ac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1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3" y="1071563"/>
            <a:ext cx="8215312" cy="5357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98475"/>
            <a:ext cx="82153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1.-Festividad </a:t>
            </a:r>
            <a:r>
              <a:rPr lang="es-MX" dirty="0" err="1"/>
              <a:t>Tradicioinal</a:t>
            </a:r>
            <a:r>
              <a:rPr lang="es-MX" dirty="0"/>
              <a:t> /Posada Navideña                                Diciembre 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750094" y="3607594"/>
            <a:ext cx="5429250" cy="7143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7" name="Picture 6" descr="C:\Users\SanSebastianito\Videos\2020-CONTROL DE EXPEDIENTES\FOTOS DICIEMBRE\IMG-20201203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14438"/>
            <a:ext cx="23574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8 Rectángulo"/>
          <p:cNvSpPr>
            <a:spLocks noChangeArrowheads="1"/>
          </p:cNvSpPr>
          <p:nvPr/>
        </p:nvSpPr>
        <p:spPr bwMode="auto">
          <a:xfrm>
            <a:off x="428625" y="1143000"/>
            <a:ext cx="2928938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altLang="es-MX" b="1"/>
              <a:t>02-DICIEMBRE</a:t>
            </a:r>
          </a:p>
          <a:p>
            <a:pPr algn="just"/>
            <a:r>
              <a:rPr lang="es-MX" altLang="es-MX"/>
              <a:t>Se realizo Posada Navideña para los niños de San Sebastianito a quienes se les entrego un bolo y un juguete. Contamos con el apoyo de la coordinadora Citlalli Amaya, Personal de Delegaciones y Agencias Municipales así como la presencia de la Regidora Yolanda Reynoso en representación de la Presidenta Municipal María Elena Limón. Entregamos un total de 300 de bolos y 300 juguetes.</a:t>
            </a:r>
          </a:p>
        </p:txBody>
      </p:sp>
      <p:pic>
        <p:nvPicPr>
          <p:cNvPr id="3079" name="Picture 7" descr="C:\Users\SanSebastianito\Videos\2020-CONTROL DE EXPEDIENTES\FOTOS DICIEMBRE\IMG-20201203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00500"/>
            <a:ext cx="2000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SanSebastianito\Videos\2020-CONTROL DE EXPEDIENTES\FOTOS DICIEMBRE\IMG-20201203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16430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88" y="1000125"/>
            <a:ext cx="8215312" cy="535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2153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Diciembre-2020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750094" y="3607594"/>
            <a:ext cx="5429250" cy="7143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063" y="1143000"/>
            <a:ext cx="278606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26 de Noviembre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bomba de agua de la plaza Municipal ubicada en calle Morelos de San Sebastianito sin energía y solicitamos a mantenimiento apoyo para la reparación mediante reporte E36. Servicio realizado.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30 de Noviembre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5 de Mayo #14. Reporte #4174. 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4102" name="Picture 6" descr="C:\Users\SanSebastianito\Videos\2020-CONTROL DE EXPEDIENTES\FOTOS JUNIO 2020\IMG-20200610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60417" r="27779" b="22916"/>
          <a:stretch>
            <a:fillRect/>
          </a:stretch>
        </p:blipFill>
        <p:spPr bwMode="auto">
          <a:xfrm>
            <a:off x="4429125" y="2643188"/>
            <a:ext cx="2500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3" y="1071563"/>
            <a:ext cx="8064500" cy="542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Diciembre-2020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1000126" y="3714750"/>
            <a:ext cx="535781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063" y="1143000"/>
            <a:ext cx="3143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sz="1600" b="1" dirty="0">
                <a:latin typeface="+mn-lt"/>
                <a:ea typeface="Calibri" pitchFamily="34" charset="0"/>
                <a:cs typeface="Arial" pitchFamily="34" charset="0"/>
              </a:rPr>
              <a:t>Día 02</a:t>
            </a:r>
            <a:endParaRPr lang="es-MX" sz="1600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sz="1600" dirty="0">
                <a:latin typeface="+mn-lt"/>
                <a:ea typeface="Calibri" pitchFamily="34" charset="0"/>
                <a:cs typeface="Arial" pitchFamily="34" charset="0"/>
              </a:rPr>
              <a:t>-Detección de calle 12 de Diciembre, callejón la Gigantera, 20 de Noviembre y Bosques de </a:t>
            </a:r>
            <a:r>
              <a:rPr lang="es-MX" sz="1600" dirty="0" err="1">
                <a:latin typeface="+mn-lt"/>
                <a:ea typeface="Calibri" pitchFamily="34" charset="0"/>
                <a:cs typeface="Arial" pitchFamily="34" charset="0"/>
              </a:rPr>
              <a:t>Mazamitla</a:t>
            </a:r>
            <a:r>
              <a:rPr lang="es-MX" sz="1600" dirty="0">
                <a:latin typeface="+mn-lt"/>
                <a:ea typeface="Calibri" pitchFamily="34" charset="0"/>
                <a:cs typeface="Arial" pitchFamily="34" charset="0"/>
              </a:rPr>
              <a:t> deteriorada, solicitamos mediante oficio 12579 apoyo con emparejamiento al Departamento de Maquinaria Pesada. </a:t>
            </a:r>
            <a:endParaRPr lang="es-MX" sz="1600" dirty="0">
              <a:latin typeface="+mn-lt"/>
              <a:cs typeface="Arial" pitchFamily="34" charset="0"/>
            </a:endParaRPr>
          </a:p>
        </p:txBody>
      </p:sp>
      <p:pic>
        <p:nvPicPr>
          <p:cNvPr id="5126" name="Picture 15" descr="C:\Users\SanSebastianito\Pictures\9ac9c9db179b88a7f3f0abd84f08ffbb_11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2000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28625" y="3214688"/>
            <a:ext cx="3071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04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fuga de agua en calle Pino Suárez #45.  Reporte #4203.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en calle Reforma #7. Reporte #4207. Servicio realizado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5128" name="Picture 17" descr="C:\Users\SanSebastianito\Videos\2020-CONTROL DE EXPEDIENTES\FOTOS SEPTIEMBRE\IMG-20201005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643313"/>
            <a:ext cx="2143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8" descr="C:\Users\SanSebastianito\Videos\2019-CONTROL DE EXPEDIENTES\FOTOS AGOSTO\FUGA REFORMA #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1928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88" y="1071563"/>
            <a:ext cx="8064500" cy="5357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Diciembre-2020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16200000" flipH="1">
            <a:off x="785813" y="3786188"/>
            <a:ext cx="542925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50" y="949325"/>
            <a:ext cx="31432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07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detectaron 2 bancas desoldadas en plaza Municipal ubicada en calle Pino Suárez de San Sebastianito. Reporte S14 realizado al departamento de Mantenimiento a Edificios.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-Durante recorrido por San Sebastianito se detectaron baches en calle Pedro Moreno a partir de Emiliano Zapata a Antiguo Camino a Tlajomulco. Realizamos reporte al Departamento de Pavimentos quienes con dieron el número de reporte 169.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Constitución #156, San Sebastianito. Reporte  #4216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6150" name="Picture 6" descr="C:\Users\SanSebastianito\Videos\2020-CONTROL DE EXPEDIENTES\FOTOS DICIEMBRE\IMG-2020120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SanSebastianito\Videos\2020-CONTROL DE EXPEDIENTES\FOTOS DICIEMBRE\IMG-20201211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2286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00125"/>
            <a:ext cx="8064500" cy="5572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Diciembre-2020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1285876" y="3714750"/>
            <a:ext cx="535781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0063" y="928688"/>
            <a:ext cx="3143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08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fuga de agua en calle Nuez #123, Interior 21 coto </a:t>
            </a:r>
            <a:r>
              <a:rPr lang="es-MX" dirty="0" err="1">
                <a:latin typeface="+mn-lt"/>
                <a:ea typeface="Calibri" pitchFamily="34" charset="0"/>
                <a:cs typeface="Arial" pitchFamily="34" charset="0"/>
              </a:rPr>
              <a:t>Persimo</a:t>
            </a: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, del Fraccionamiento los Olivos. Reporte #4221</a:t>
            </a:r>
          </a:p>
          <a:p>
            <a:pPr algn="just" eaLnBrk="0" hangingPunct="0">
              <a:defRPr/>
            </a:pPr>
            <a:endParaRPr lang="es-MX" dirty="0">
              <a:latin typeface="+mn-lt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7188" y="2428875"/>
            <a:ext cx="35718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14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-Mediante oficio 12579 enviado a maquinaria pesada se solicito apoyo con emparejamiento de calle 12 de Diciembre, 20 de Noviembre, Callejón la Gigantera y Bosques de </a:t>
            </a:r>
            <a:r>
              <a:rPr lang="es-MX" dirty="0" err="1">
                <a:latin typeface="+mn-lt"/>
                <a:ea typeface="Calibri" pitchFamily="34" charset="0"/>
                <a:cs typeface="Arial" pitchFamily="34" charset="0"/>
              </a:rPr>
              <a:t>Mazamitla</a:t>
            </a: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 de la colonia Gigantera, servicio que ya se realizo.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15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-Recibimos reporte de perra que trato de morder a ciudadana, solicitamos razzia por calle Blas Escobe y Andino y moya en la colonia la Gigantera mediante reporte 2169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7175" name="Picture 7" descr="C:\Users\SanSebastianito\Videos\2020-CONTROL DE EXPEDIENTES\FOTOS DICIEMBRE\IMG-20201215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71563"/>
            <a:ext cx="24288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SanSebastianito\Videos\2020-CONTROL DE EXPEDIENTES\FOTOS DICIEMBRE\IMG-20201215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29289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071563"/>
            <a:ext cx="8072438" cy="5357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428625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3.- Visita a colonias/Levantamiento de requerimiento de servicios   Diciembre-2020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571501" y="3714750"/>
            <a:ext cx="535781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8625" y="1071563"/>
            <a:ext cx="2786063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09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solicito al departamento de Aseo Publico recolección de llantas que se encuentran en calle 20 de Noviembre entre Ojo de Agua y 12 de Diciembre de la Gigantera. Oficio 12672/2020 y reporte #2931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-Detección de fuga de agua en calle Reforma #29, entre Andino y Moya y Privada Reforma, San Sebastianito. Reporte #4227</a:t>
            </a:r>
            <a:endParaRPr lang="es-MX" dirty="0"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-Se detecto fuga de agua en calle Hidalgo #60, San Sebastianito. Reporte #4229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8198" name="Picture 7" descr="C:\Users\SanSebastianito\Videos\2020-CONTROL DE EXPEDIENTES\FOTOS DICIEMBRE\IMG-20201209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85875"/>
            <a:ext cx="21431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:\Users\SanSebastianito\Videos\2020-CONTROL DE EXPEDIENTES\FOTOS DICIEMBRE\IMG-20201209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429125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C:\Users\SanSebastianito\Videos\2020-CONTROL DE EXPEDIENTES\FOTOS DICIEMBRE\IMG-20201209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928938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50" y="1357313"/>
            <a:ext cx="8064500" cy="4929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5" y="642938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6.-Actividades Complementarias                                Diciembre 2020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714376" y="3857625"/>
            <a:ext cx="5072062" cy="7143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00063" y="1714500"/>
            <a:ext cx="264318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es-MX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MX" b="1" dirty="0">
                <a:latin typeface="+mn-lt"/>
                <a:ea typeface="Calibri" pitchFamily="34" charset="0"/>
                <a:cs typeface="Arial" pitchFamily="34" charset="0"/>
              </a:rPr>
              <a:t>Día 8</a:t>
            </a:r>
          </a:p>
          <a:p>
            <a:pPr algn="just" eaLnBrk="0" hangingPunct="0">
              <a:defRPr/>
            </a:pPr>
            <a:r>
              <a:rPr lang="es-MX" dirty="0">
                <a:latin typeface="+mn-lt"/>
                <a:ea typeface="Calibri" pitchFamily="34" charset="0"/>
                <a:cs typeface="Arial" pitchFamily="34" charset="0"/>
              </a:rPr>
              <a:t>-Personal de la Delegación Municipal estuvimos conectados y en espera de inicio de capacitación del departamento de Capacitación. El cual se cancelo por fallas de sus sistemas.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9222" name="Picture 5" descr="C:\Users\SanSebastianito\Videos\2020-CONTROL DE EXPEDIENTES\FOTOS DICIEMBRE\IMG-20201214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43188"/>
            <a:ext cx="1571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C:\Users\SanSebastianito\Videos\2020-CONTROL DE EXPEDIENTES\FOTOS DICIEMBRE\IMG-20201214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714500"/>
            <a:ext cx="15716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:\Users\SanSebastianito\Videos\2020-CONTROL DE EXPEDIENTES\FOTOS DICIEMBRE\Screenshot_20201208-1231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857625"/>
            <a:ext cx="15001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593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1</cp:revision>
  <dcterms:created xsi:type="dcterms:W3CDTF">2020-12-16T23:30:03Z</dcterms:created>
  <dcterms:modified xsi:type="dcterms:W3CDTF">2021-01-06T16:03:27Z</dcterms:modified>
</cp:coreProperties>
</file>