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01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281" r:id="rId13"/>
    <p:sldId id="313" r:id="rId14"/>
    <p:sldId id="314" r:id="rId15"/>
    <p:sldId id="315" r:id="rId16"/>
    <p:sldId id="300" r:id="rId17"/>
  </p:sldIdLst>
  <p:sldSz cx="9144000" cy="6858000" type="screen4x3"/>
  <p:notesSz cx="6834188" cy="99790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96" d="100"/>
          <a:sy n="96" d="100"/>
        </p:scale>
        <p:origin x="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27BEE-4193-42BD-A2C6-D0C7F9FEAF21}" type="datetimeFigureOut">
              <a:rPr lang="es-ES" smtClean="0"/>
              <a:t>28/08/2020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80A76-8CD6-491D-9A5C-5D6BD1DE8C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07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38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24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084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96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14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93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76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56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997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51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876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C5AB-0384-44CF-8A76-84DE126730C5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780C-8FBC-46F3-8A0C-790447E79E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96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Agosto 2020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DELEGACIÓN MUNICIPAL SANTA ANITA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0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78595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Visitas a Colonias/ Reunión de Trabajo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Se realizo la reunión de trabajo con la Presidente Municipal de San Pedro Tlaquepaque </a:t>
            </a:r>
            <a:r>
              <a:rPr lang="es-MX" sz="1400" b="1" dirty="0" smtClean="0"/>
              <a:t>Lic. María Elena Limón García</a:t>
            </a:r>
            <a:r>
              <a:rPr lang="es-MX" sz="1400" dirty="0" smtClean="0"/>
              <a:t>, participando la Dirección de Delegaciones y Agencias Municipales así como los Delegados Municipales en el Programa  FORTASEG Fortaleciendo la Seguridad en la Colonia El Vergel.</a:t>
            </a:r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Agosto 2020</a:t>
            </a:r>
          </a:p>
        </p:txBody>
      </p:sp>
      <p:pic>
        <p:nvPicPr>
          <p:cNvPr id="18" name="17 Imagen" descr="D:\mis documentos\DELEGACION SANTA ANITA\OFICIOS 2020\FOTOS 2020\AGOSTO 2020\WhatsApp Image 2020-08-24 at 10.44.35 A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39" y="1309129"/>
            <a:ext cx="2628481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 descr="D:\mis documentos\DELEGACION SANTA ANITA\OFICIOS 2020\FOTOS 2020\AGOSTO 2020\WhatsApp Image 2020-08-24 at 10.44.36 AM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38" y="1309128"/>
            <a:ext cx="2545578" cy="2268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9 Imagen" descr="D:\mis documentos\DELEGACION SANTA ANITA\OFICIOS 2020\FOTOS 2020\AGOSTO 2020\WhatsApp Image 2020-08-24 at 10.44.37 A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70883"/>
            <a:ext cx="3852428" cy="2439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48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78595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Visitas a Colonias/ Reunión de Trabajo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Se realizo la reunión de trabajo con la Mesa Directiva del </a:t>
            </a:r>
            <a:r>
              <a:rPr lang="es-MX" sz="1400" b="1" dirty="0" smtClean="0"/>
              <a:t>Fraccionamiento Pintores Españoles</a:t>
            </a:r>
            <a:r>
              <a:rPr lang="es-MX" sz="1400" dirty="0" smtClean="0"/>
              <a:t>, con el fin resolver dudas, llegar acuerdo y trabajar en conjunto para el bienestar de la ciudadanía.</a:t>
            </a:r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Agosto 2020</a:t>
            </a:r>
          </a:p>
        </p:txBody>
      </p:sp>
      <p:pic>
        <p:nvPicPr>
          <p:cNvPr id="12" name="11 Imagen" descr="D:\mis documentos\DELEGACION SANTA ANITA\OFICIOS 2020\FOTOS 2020\AGOSTO 2020\WhatsApp Image 2020-08-24 at 11.00.00 AM(1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08" y="1242442"/>
            <a:ext cx="2476812" cy="254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D:\mis documentos\DELEGACION SANTA ANITA\OFICIOS 2020\FOTOS 2020\AGOSTO 2020\WhatsApp Image 2020-08-24 at 11.00.00 AM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16" y="1242442"/>
            <a:ext cx="2516600" cy="254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D:\mis documentos\DELEGACION SANTA ANITA\OFICIOS 2020\FOTOS 2020\AGOSTO 2020\WhatsApp Image 2020-08-24 at 11.00.01 A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24771"/>
            <a:ext cx="3384376" cy="2312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8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180791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COVID-19/ Visitas a Colonias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4"/>
            <a:ext cx="24482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Se entregaron Despensas,  Pasteles y Gelatinas en apoyo a las familias mas afectadas por el COVID-19 en la </a:t>
            </a:r>
            <a:r>
              <a:rPr lang="es-MX" sz="1400" b="1" dirty="0" smtClean="0"/>
              <a:t>Delegación de López Cotilla </a:t>
            </a:r>
            <a:r>
              <a:rPr lang="es-MX" sz="1400" dirty="0" smtClean="0"/>
              <a:t>con el apoyo de la Dirección de Delegaciones y Agencias Municipales ( C. Rosa Pérez Leal) y el Delegado de Santa Anita ( C. Felipe Rodríguez Álvarez).</a:t>
            </a:r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endParaRPr lang="es-MX" sz="1400" dirty="0"/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endParaRPr lang="es-MX" sz="1400" dirty="0"/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 </a:t>
            </a:r>
            <a:endParaRPr lang="es-MX" sz="1400" dirty="0"/>
          </a:p>
          <a:p>
            <a:pPr algn="just"/>
            <a:r>
              <a:rPr lang="es-MX" sz="1400" dirty="0" smtClean="0"/>
              <a:t> </a:t>
            </a:r>
            <a:endParaRPr lang="es-MX" sz="1400" dirty="0"/>
          </a:p>
          <a:p>
            <a:pPr algn="just"/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Julio 2020</a:t>
            </a:r>
          </a:p>
        </p:txBody>
      </p:sp>
      <p:pic>
        <p:nvPicPr>
          <p:cNvPr id="8" name="7 Imagen" descr="D:\mis documentos\DELEGACION SANTA ANITA\OFICIOS 2020\FOTOS 2020\AGOSTO 2020\WhatsApp Image 2020-08-24 at 10.51.57 A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2592288" cy="250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D:\mis documentos\DELEGACION SANTA ANITA\OFICIOS 2020\FOTOS 2020\AGOSTO 2020\WhatsApp Image 2020-08-24 at 10.51.58 AM(1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77822"/>
            <a:ext cx="2539034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D:\mis documentos\DELEGACION SANTA ANITA\OFICIOS 2020\FOTOS 2020\AGOSTO 2020\WhatsApp Image 2020-08-24 at 10.51.58 A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31826"/>
            <a:ext cx="2592288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D:\mis documentos\DELEGACION SANTA ANITA\OFICIOS 2020\FOTOS 2020\AGOSTO 2020\WhatsApp Image 2020-08-24 at 10.51.59 A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576" y="3831826"/>
            <a:ext cx="2518586" cy="245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3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4 </a:t>
            </a:r>
            <a:r>
              <a:rPr lang="es-MX" sz="1400" dirty="0" smtClean="0"/>
              <a:t>Brigadas de </a:t>
            </a:r>
            <a:r>
              <a:rPr lang="es-MX" sz="1400" dirty="0" err="1" smtClean="0"/>
              <a:t>Mtto</a:t>
            </a:r>
            <a:r>
              <a:rPr lang="es-MX" sz="1400" dirty="0" smtClean="0"/>
              <a:t> y Recuperación de Espacios Públicos/ Poda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Se realizo la Poda de pasto </a:t>
            </a:r>
            <a:r>
              <a:rPr lang="es-MX" sz="1400" dirty="0" smtClean="0"/>
              <a:t>barrida </a:t>
            </a:r>
            <a:r>
              <a:rPr lang="es-MX" sz="1400" dirty="0"/>
              <a:t>y recolección de maleza  en el parque que se encuentra en el </a:t>
            </a:r>
            <a:r>
              <a:rPr lang="es-MX" sz="1400" b="1" dirty="0"/>
              <a:t>Fraccionamiento Ojo de Agua</a:t>
            </a:r>
            <a:r>
              <a:rPr lang="es-MX" sz="1400" dirty="0"/>
              <a:t>, de la Delegación Municipal de Santa Anita</a:t>
            </a:r>
            <a:r>
              <a:rPr lang="es-MX" sz="1400" dirty="0" smtClean="0"/>
              <a:t>.</a:t>
            </a:r>
          </a:p>
          <a:p>
            <a:pPr algn="just"/>
            <a:endParaRPr lang="es-MX" sz="1400" dirty="0"/>
          </a:p>
          <a:p>
            <a:pPr algn="ctr"/>
            <a:r>
              <a:rPr lang="es-MX" sz="1400" dirty="0" smtClean="0"/>
              <a:t>13 Agosto 2020</a:t>
            </a:r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Se realizo la Poda de arboles, en el parque y canchas que se encuentra en el </a:t>
            </a:r>
            <a:r>
              <a:rPr lang="es-MX" sz="1400" b="1" dirty="0" smtClean="0"/>
              <a:t>Fraccionamiento Ojo de Agua</a:t>
            </a:r>
            <a:r>
              <a:rPr lang="es-MX" sz="1400" dirty="0" smtClean="0"/>
              <a:t>, de la Delegación Municipal de Santa Anita.</a:t>
            </a:r>
          </a:p>
          <a:p>
            <a:pPr algn="just"/>
            <a:endParaRPr lang="es-MX" sz="1400" dirty="0"/>
          </a:p>
          <a:p>
            <a:pPr algn="ctr"/>
            <a:r>
              <a:rPr lang="es-MX" sz="1400" dirty="0" smtClean="0"/>
              <a:t>20 Agosto 2020</a:t>
            </a:r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Agosto  2020</a:t>
            </a:r>
          </a:p>
        </p:txBody>
      </p:sp>
      <p:pic>
        <p:nvPicPr>
          <p:cNvPr id="19" name="18 Imagen" descr="D:\mis documentos\DELEGACION SANTA ANITA\OFICIOS 2020\FOTOS 2020\AGOSTO 2020\WhatsApp Image 2020-08-24 at 10.45.38 A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14" y="1242133"/>
            <a:ext cx="2604206" cy="247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9 Imagen" descr="D:\mis documentos\DELEGACION SANTA ANITA\OFICIOS 2020\FOTOS 2020\AGOSTO 2020\WhatsApp Image 2020-08-24 at 10.45.37 AM(1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29" y="1242133"/>
            <a:ext cx="2557387" cy="247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2 Imagen" descr="D:\mis documentos\DELEGACION SANTA ANITA\OFICIOS 2020\FOTOS 2020\AGOSTO 2020\WhatsApp Image 2020-08-24 at 10.42.01 A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872" y="3843430"/>
            <a:ext cx="2586329" cy="2393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D:\mis documentos\DELEGACION SANTA ANITA\OFICIOS 2020\FOTOS 2020\AGOSTO 2020\WhatsApp Image 2020-08-24 at 10.42.02 AM(1)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29" y="3789041"/>
            <a:ext cx="2557387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76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4 </a:t>
            </a:r>
            <a:r>
              <a:rPr lang="es-MX" sz="1400" dirty="0" smtClean="0"/>
              <a:t>Brigadas de </a:t>
            </a:r>
            <a:r>
              <a:rPr lang="es-MX" sz="1400" dirty="0" err="1" smtClean="0"/>
              <a:t>Mtto</a:t>
            </a:r>
            <a:r>
              <a:rPr lang="es-MX" sz="1400" dirty="0" smtClean="0"/>
              <a:t> y Recuperación de Espacios Públicos/ Poda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03848" y="3861048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77345" y="38303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Se realizo la Poda de pasto </a:t>
            </a:r>
            <a:r>
              <a:rPr lang="es-MX" sz="1400" dirty="0" smtClean="0"/>
              <a:t>barrida </a:t>
            </a:r>
            <a:r>
              <a:rPr lang="es-MX" sz="1400" dirty="0"/>
              <a:t>y recolección de maleza  en el parque </a:t>
            </a:r>
            <a:r>
              <a:rPr lang="es-MX" sz="1400" dirty="0" smtClean="0"/>
              <a:t>central que </a:t>
            </a:r>
            <a:r>
              <a:rPr lang="es-MX" sz="1400" dirty="0"/>
              <a:t>se encuentra en el </a:t>
            </a:r>
            <a:r>
              <a:rPr lang="es-MX" sz="1400" b="1" dirty="0"/>
              <a:t>Fraccionamiento </a:t>
            </a:r>
            <a:r>
              <a:rPr lang="es-MX" sz="1400" b="1" dirty="0" smtClean="0"/>
              <a:t>La Candelaria</a:t>
            </a:r>
            <a:r>
              <a:rPr lang="es-MX" sz="1400" dirty="0" smtClean="0"/>
              <a:t>, </a:t>
            </a:r>
            <a:r>
              <a:rPr lang="es-MX" sz="1400" dirty="0"/>
              <a:t>de la Delegación Municipal de Santa Anita</a:t>
            </a:r>
            <a:r>
              <a:rPr lang="es-MX" sz="1400" dirty="0" smtClean="0"/>
              <a:t>.</a:t>
            </a:r>
          </a:p>
          <a:p>
            <a:pPr algn="just"/>
            <a:endParaRPr lang="es-MX" sz="1400" dirty="0"/>
          </a:p>
          <a:p>
            <a:pPr algn="ctr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Agosto  2020</a:t>
            </a:r>
          </a:p>
        </p:txBody>
      </p:sp>
      <p:pic>
        <p:nvPicPr>
          <p:cNvPr id="18" name="17 Imagen" descr="D:\mis documentos\DELEGACION SANTA ANITA\OFICIOS 2020\FOTOS 2020\AGOSTO 2020\WhatsApp Image 2020-08-24 at 10.47.01 A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82" y="1264036"/>
            <a:ext cx="2517938" cy="230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20 Imagen" descr="D:\mis documentos\DELEGACION SANTA ANITA\OFICIOS 2020\FOTOS 2020\AGOSTO 2020\WhatsApp Image 2020-08-24 at 10.47.02 AM(1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120" y="1264036"/>
            <a:ext cx="2539071" cy="230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21 Imagen" descr="D:\mis documentos\DELEGACION SANTA ANITA\OFICIOS 2020\FOTOS 2020\AGOSTO 2020\WhatsApp Image 2020-08-24 at 10.47.03 A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119" y="3708635"/>
            <a:ext cx="2539071" cy="2528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24 Imagen" descr="D:\mis documentos\DELEGACION SANTA ANITA\OFICIOS 2020\FOTOS 2020\AGOSTO 2020\WhatsApp Image 2020-08-24 at 10.47.02 A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82" y="3741526"/>
            <a:ext cx="2517938" cy="2495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3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4 </a:t>
            </a:r>
            <a:r>
              <a:rPr lang="es-MX" sz="1400" dirty="0" smtClean="0"/>
              <a:t>Brigadas de </a:t>
            </a:r>
            <a:r>
              <a:rPr lang="es-MX" sz="1400" dirty="0" err="1" smtClean="0"/>
              <a:t>Mtto</a:t>
            </a:r>
            <a:r>
              <a:rPr lang="es-MX" sz="1400" dirty="0" smtClean="0"/>
              <a:t> y Recuperación de Espacios Públicos/ Limpieza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Se </a:t>
            </a:r>
            <a:r>
              <a:rPr lang="es-MX" sz="1400" dirty="0" smtClean="0"/>
              <a:t>implemento un operativo de Limpieza donde participan la Dirección de Delegaciones y Agencias Municipales como Delegados Municipales.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Donde se realiza poda </a:t>
            </a:r>
            <a:r>
              <a:rPr lang="es-MX" sz="1400" dirty="0"/>
              <a:t>de pasto barrida y recolección de maleza</a:t>
            </a:r>
            <a:r>
              <a:rPr lang="es-MX" sz="1400" dirty="0" smtClean="0"/>
              <a:t> y basura en la </a:t>
            </a:r>
            <a:r>
              <a:rPr lang="es-MX" sz="1400" b="1" dirty="0" smtClean="0"/>
              <a:t>Colonia Artesanos.</a:t>
            </a:r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Agosto  2020</a:t>
            </a:r>
          </a:p>
        </p:txBody>
      </p:sp>
      <p:pic>
        <p:nvPicPr>
          <p:cNvPr id="19" name="18 Imagen" descr="D:\mis documentos\DELEGACION SANTA ANITA\OFICIOS 2020\FOTOS 2020\AGOSTO 2020\WhatsApp Image 2020-08-24 at 10.56.38 AM(1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1504"/>
            <a:ext cx="2520280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9 Imagen" descr="D:\mis documentos\DELEGACION SANTA ANITA\OFICIOS 2020\FOTOS 2020\AGOSTO 2020\WhatsApp Image 2020-08-24 at 10.56.37 AM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44" y="1294528"/>
            <a:ext cx="2539071" cy="235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2 Imagen" descr="D:\mis documentos\DELEGACION SANTA ANITA\OFICIOS 2020\FOTOS 2020\AGOSTO 2020\WhatsApp Image 2020-08-24 at 10.56.38 AM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61048"/>
            <a:ext cx="3240360" cy="2444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9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3760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5 Apoyo a Otras Dependencias/ Drenaje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4"/>
            <a:ext cx="24482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Se llevo acabo la intervención de la red del drenaje que se encuentra en la calle Aquiles Serdán en sus cruces con calle Aldama y calle Universidad, se retiro basura bajo la misma red.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Agradecemos  a la Dirección Agua Potable y Alcantarillado por el apoyo obtenido.</a:t>
            </a:r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endParaRPr lang="es-MX" sz="1400" dirty="0"/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 </a:t>
            </a:r>
            <a:endParaRPr lang="es-MX" sz="1400" dirty="0"/>
          </a:p>
          <a:p>
            <a:pPr algn="just"/>
            <a:r>
              <a:rPr lang="es-MX" sz="1400" dirty="0" smtClean="0"/>
              <a:t> </a:t>
            </a:r>
            <a:endParaRPr lang="es-MX" sz="1400" dirty="0"/>
          </a:p>
          <a:p>
            <a:pPr algn="just"/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Agosto 2020</a:t>
            </a:r>
          </a:p>
        </p:txBody>
      </p:sp>
      <p:pic>
        <p:nvPicPr>
          <p:cNvPr id="12" name="11 Imagen" descr="D:\mis documentos\DELEGACION SANTA ANITA\OFICIOS 2020\FOTOS 2020\AGOSTO 2020\WhatsApp Image 2020-08-24 at 1.05.07 PM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6" b="14214"/>
          <a:stretch/>
        </p:blipFill>
        <p:spPr bwMode="auto">
          <a:xfrm>
            <a:off x="3029158" y="1196752"/>
            <a:ext cx="2622961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12 Imagen" descr="D:\mis documentos\DELEGACION SANTA ANITA\OFICIOS 2020\FOTOS 2020\AGOSTO 2020\WhatsApp Image 2020-08-24 at 1.05.14 PM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1" b="13817"/>
          <a:stretch/>
        </p:blipFill>
        <p:spPr bwMode="auto">
          <a:xfrm>
            <a:off x="5830032" y="1196752"/>
            <a:ext cx="2486384" cy="23292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16 Imagen" descr="D:\mis documentos\DELEGACION SANTA ANITA\OFICIOS 2020\FOTOS 2020\AGOSTO 2020\WhatsApp Image 2020-08-24 at 1.05.20 PM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6" b="13022"/>
          <a:stretch/>
        </p:blipFill>
        <p:spPr bwMode="auto">
          <a:xfrm>
            <a:off x="3029157" y="3729890"/>
            <a:ext cx="2622961" cy="24723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17 Imagen" descr="D:\mis documentos\DELEGACION SANTA ANITA\OFICIOS 2020\FOTOS 2020\AGOSTO 2020\WhatsApp Image 2020-08-24 at 1.05.25 PM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6" b="14513"/>
          <a:stretch/>
        </p:blipFill>
        <p:spPr bwMode="auto">
          <a:xfrm>
            <a:off x="5835991" y="3729890"/>
            <a:ext cx="2480425" cy="24723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5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Visitas a Colonias/ Bacheo en General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Se apoya a la cuadrilla de empedrado con las transportación de personal y material para realizar el  Bacheo General en la calle </a:t>
            </a:r>
            <a:r>
              <a:rPr lang="es-MX" sz="1400" b="1" dirty="0" smtClean="0"/>
              <a:t>Arroyo Sur, Fraccionamiento Ojo de Agua</a:t>
            </a:r>
            <a:r>
              <a:rPr lang="es-MX" sz="1400" dirty="0" smtClean="0"/>
              <a:t>,  todo </a:t>
            </a:r>
            <a:r>
              <a:rPr lang="es-MX" sz="1400" dirty="0"/>
              <a:t>esto con </a:t>
            </a:r>
            <a:r>
              <a:rPr lang="es-MX" sz="1400" dirty="0" smtClean="0"/>
              <a:t>la ayuda </a:t>
            </a:r>
            <a:r>
              <a:rPr lang="es-MX" sz="1400" dirty="0"/>
              <a:t>de la Cuadrilla de Empedradores de la Dirección de Mantenimiento a Vialidades y Pavimentos de este Ayuntamiento. </a:t>
            </a:r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ctr"/>
            <a:r>
              <a:rPr lang="es-MX" sz="1400" b="1" dirty="0"/>
              <a:t> </a:t>
            </a:r>
            <a:r>
              <a:rPr lang="es-MX" sz="1400" b="1" dirty="0" smtClean="0"/>
              <a:t> Con un Avance </a:t>
            </a:r>
            <a:r>
              <a:rPr lang="es-MX" sz="1400" b="1" dirty="0"/>
              <a:t>de Metros Cuadrados:  </a:t>
            </a:r>
            <a:r>
              <a:rPr lang="es-MX" sz="1400" b="1" dirty="0" smtClean="0"/>
              <a:t>360</a:t>
            </a:r>
            <a:r>
              <a:rPr lang="es-MX" sz="1400" dirty="0" smtClean="0"/>
              <a:t> </a:t>
            </a:r>
            <a:r>
              <a:rPr lang="es-MX" sz="1400" dirty="0"/>
              <a:t>Metros Cuadrados</a:t>
            </a:r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Agosto 2020</a:t>
            </a:r>
          </a:p>
        </p:txBody>
      </p:sp>
      <p:pic>
        <p:nvPicPr>
          <p:cNvPr id="13" name="12 Imagen" descr="D:\mis documentos\DELEGACION SANTA ANITA\OFICIOS 2020\FOTOS 2020\AGOSTO 2020\WhatsApp Image 2020-08-24 at 10.34.57 AM(1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07" y="1268760"/>
            <a:ext cx="2602513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D:\mis documentos\DELEGACION SANTA ANITA\OFICIOS 2020\FOTOS 2020\AGOSTO 2020\WhatsApp Image 2020-08-24 at 10.34.57 AM(2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36" y="1268760"/>
            <a:ext cx="257368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 descr="D:\mis documentos\DELEGACION SANTA ANITA\OFICIOS 2020\FOTOS 2020\AGOSTO 2020\WhatsApp Image 2020-08-24 at 10.34.57 AM(3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06" y="3933056"/>
            <a:ext cx="260251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21 Imagen" descr="D:\mis documentos\DELEGACION SANTA ANITA\OFICIOS 2020\FOTOS 2020\AGOSTO 2020\WhatsApp Image 2020-08-24 at 10.34.57 A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98" y="3933056"/>
            <a:ext cx="2574118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4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Visitas a Colonias/ Bacheo en General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Se apoya a la cuadrilla de empedrado con las transportación de personal y material para realizar el  Bacheo General de la </a:t>
            </a:r>
            <a:r>
              <a:rPr lang="es-MX" sz="1400" b="1" dirty="0" smtClean="0"/>
              <a:t>calle Arroyo Oriente, Fraccionamiento La Ojo de Agua</a:t>
            </a:r>
            <a:r>
              <a:rPr lang="es-MX" sz="1400" dirty="0" smtClean="0"/>
              <a:t>, todo </a:t>
            </a:r>
            <a:r>
              <a:rPr lang="es-MX" sz="1400" dirty="0"/>
              <a:t>esto con </a:t>
            </a:r>
            <a:r>
              <a:rPr lang="es-MX" sz="1400" dirty="0" smtClean="0"/>
              <a:t>la ayuda </a:t>
            </a:r>
            <a:r>
              <a:rPr lang="es-MX" sz="1400" dirty="0"/>
              <a:t>de la Cuadrilla de Empedradores de la Dirección de Mantenimiento a Vialidades y Pavimentos de este Ayuntamiento. </a:t>
            </a:r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ctr"/>
            <a:r>
              <a:rPr lang="es-MX" sz="1400" b="1" dirty="0"/>
              <a:t> </a:t>
            </a:r>
            <a:r>
              <a:rPr lang="es-MX" sz="1400" b="1" dirty="0" smtClean="0"/>
              <a:t> Con un Avance </a:t>
            </a:r>
            <a:r>
              <a:rPr lang="es-MX" sz="1400" b="1" dirty="0"/>
              <a:t>de Metros Cuadrados: </a:t>
            </a:r>
            <a:r>
              <a:rPr lang="es-MX" sz="1400" b="1" dirty="0" smtClean="0"/>
              <a:t> </a:t>
            </a:r>
            <a:r>
              <a:rPr lang="es-MX" sz="1400" dirty="0" smtClean="0"/>
              <a:t>480</a:t>
            </a:r>
            <a:r>
              <a:rPr lang="es-MX" sz="1400" b="1" dirty="0" smtClean="0"/>
              <a:t> </a:t>
            </a:r>
            <a:r>
              <a:rPr lang="es-MX" sz="1400" dirty="0" smtClean="0"/>
              <a:t> </a:t>
            </a:r>
            <a:r>
              <a:rPr lang="es-MX" sz="1400" dirty="0"/>
              <a:t>Metros Cuadrados</a:t>
            </a:r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Agosto 2020</a:t>
            </a:r>
          </a:p>
        </p:txBody>
      </p:sp>
      <p:pic>
        <p:nvPicPr>
          <p:cNvPr id="18" name="17 Imagen" descr="D:\mis documentos\DELEGACION SANTA ANITA\OFICIOS 2020\FOTOS 2020\AGOSTO 2020\WhatsApp Image 2020-08-24 at 10.34.58 AM(1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1340768"/>
            <a:ext cx="2553087" cy="224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 descr="D:\mis documentos\DELEGACION SANTA ANITA\OFICIOS 2020\FOTOS 2020\AGOSTO 2020\WhatsApp Image 2020-08-24 at 10.34.58 AM(2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28" y="1367833"/>
            <a:ext cx="2570188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9 Imagen" descr="D:\mis documentos\DELEGACION SANTA ANITA\OFICIOS 2020\FOTOS 2020\AGOSTO 2020\WhatsApp Image 2020-08-24 at 10.34.58 AM(3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3789040"/>
            <a:ext cx="2553087" cy="246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20 Imagen" descr="D:\mis documentos\DELEGACION SANTA ANITA\OFICIOS 2020\FOTOS 2020\AGOSTO 2020\WhatsApp Image 2020-08-24 at 10.34.58 A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584" y="3763669"/>
            <a:ext cx="2557832" cy="2489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3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78595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Visitas a Colonias/ Bacheo en General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Se apoya a la cuadrilla de empedrado con las transportación de personal y material para realizar el  Bacheo General de la </a:t>
            </a:r>
            <a:r>
              <a:rPr lang="es-MX" sz="1400" b="1" dirty="0" smtClean="0"/>
              <a:t>calle</a:t>
            </a:r>
            <a:r>
              <a:rPr lang="es-MX" sz="1400" b="1" dirty="0"/>
              <a:t> </a:t>
            </a:r>
            <a:r>
              <a:rPr lang="es-MX" sz="1400" b="1" dirty="0" smtClean="0"/>
              <a:t>Virgen de Guadalupe, Virgen de la Asunción,  Virgen de los Remedios, Calzada Virgen de la Candelaria, Sevilla y Madrid del Fraccionamiento La Candelaria</a:t>
            </a:r>
            <a:r>
              <a:rPr lang="es-MX" sz="1400" dirty="0" smtClean="0"/>
              <a:t>, todo </a:t>
            </a:r>
            <a:r>
              <a:rPr lang="es-MX" sz="1400" dirty="0"/>
              <a:t>esto con </a:t>
            </a:r>
            <a:r>
              <a:rPr lang="es-MX" sz="1400" dirty="0" smtClean="0"/>
              <a:t>la ayuda </a:t>
            </a:r>
            <a:r>
              <a:rPr lang="es-MX" sz="1400" dirty="0"/>
              <a:t>de la Cuadrilla de Empedradores de la Dirección de Mantenimiento a Vialidades y Pavimentos de este Ayuntamiento. </a:t>
            </a:r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ctr"/>
            <a:r>
              <a:rPr lang="es-MX" sz="1400" b="1" dirty="0"/>
              <a:t> </a:t>
            </a:r>
            <a:r>
              <a:rPr lang="es-MX" sz="1400" b="1" dirty="0" smtClean="0"/>
              <a:t> Con un Avance </a:t>
            </a:r>
            <a:r>
              <a:rPr lang="es-MX" sz="1400" b="1" dirty="0"/>
              <a:t>de Metros Cuadrados: </a:t>
            </a:r>
            <a:r>
              <a:rPr lang="es-MX" sz="1400" b="1" dirty="0" smtClean="0"/>
              <a:t>  </a:t>
            </a:r>
            <a:r>
              <a:rPr lang="es-MX" sz="1400" dirty="0" smtClean="0"/>
              <a:t> 800 Metros </a:t>
            </a:r>
            <a:r>
              <a:rPr lang="es-MX" sz="1400" dirty="0"/>
              <a:t>Cuadrados</a:t>
            </a:r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Agosto 2020</a:t>
            </a:r>
          </a:p>
        </p:txBody>
      </p:sp>
      <p:pic>
        <p:nvPicPr>
          <p:cNvPr id="13" name="12 Imagen" descr="D:\mis documentos\DELEGACION SANTA ANITA\OFICIOS 2020\FOTOS 2020\AGOSTO 2020\WhatsApp Image 2020-08-24 at 10.40.01 AM(1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58" y="1260421"/>
            <a:ext cx="2631052" cy="231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D:\mis documentos\DELEGACION SANTA ANITA\OFICIOS 2020\FOTOS 2020\AGOSTO 2020\WhatsApp Image 2020-08-24 at 10.40.01 AM(2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95" y="1265344"/>
            <a:ext cx="2553490" cy="231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 descr="D:\mis documentos\DELEGACION SANTA ANITA\OFICIOS 2020\FOTOS 2020\AGOSTO 2020\WhatsApp Image 2020-08-24 at 10.40.01 AM(3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58" y="3717032"/>
            <a:ext cx="2631052" cy="2507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21 Imagen" descr="D:\mis documentos\DELEGACION SANTA ANITA\OFICIOS 2020\FOTOS 2020\AGOSTO 2020\WhatsApp Image 2020-08-24 at 10.40.01 A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19" y="3717032"/>
            <a:ext cx="2549165" cy="2507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78595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Visitas a Colonias/ Fumigación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Se gestionó ante la Dirección de Aseo Publico la Fumigación en contra del mosquito transmisor del DENGUE.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Se realizo la fumigación en la </a:t>
            </a:r>
            <a:r>
              <a:rPr lang="es-MX" sz="1400" b="1" dirty="0" smtClean="0"/>
              <a:t>calle Pedro Moreno</a:t>
            </a:r>
            <a:r>
              <a:rPr lang="es-MX" sz="1400" dirty="0" smtClean="0"/>
              <a:t>, Santa Anita.</a:t>
            </a:r>
            <a:endParaRPr lang="es-MX" sz="1400" dirty="0"/>
          </a:p>
          <a:p>
            <a:pPr algn="just"/>
            <a:endParaRPr lang="es-MX" sz="1400" dirty="0" smtClean="0"/>
          </a:p>
          <a:p>
            <a:pPr algn="ctr"/>
            <a:r>
              <a:rPr lang="es-MX" sz="1400" b="1" dirty="0"/>
              <a:t> </a:t>
            </a:r>
            <a:r>
              <a:rPr lang="es-MX" sz="1400" b="1" dirty="0" smtClean="0"/>
              <a:t> </a:t>
            </a:r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Agosto 2020</a:t>
            </a:r>
          </a:p>
        </p:txBody>
      </p:sp>
      <p:pic>
        <p:nvPicPr>
          <p:cNvPr id="18" name="17 Imagen" descr="D:\mis documentos\DELEGACION SANTA ANITA\OFICIOS 2020\FOTOS 2020\AGOSTO 2020\WhatsApp Image 2020-08-24 at 10.41.18 AM(1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74068"/>
            <a:ext cx="2592288" cy="229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 descr="D:\mis documentos\DELEGACION SANTA ANITA\OFICIOS 2020\FOTOS 2020\AGOSTO 2020\WhatsApp Image 2020-08-24 at 10.41.18 AM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684" y="1274068"/>
            <a:ext cx="2518732" cy="229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9 Imagen" descr="D:\mis documentos\DELEGACION SANTA ANITA\OFICIOS 2020\FOTOS 2020\AGOSTO 2020\WhatsApp Image 2020-08-24 at 10.41.19 AM(1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9040"/>
            <a:ext cx="2592288" cy="242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20 Imagen" descr="D:\mis documentos\DELEGACION SANTA ANITA\OFICIOS 2020\FOTOS 2020\AGOSTO 2020\WhatsApp Image 2020-08-24 at 10.41.19 A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06" y="3770883"/>
            <a:ext cx="2499410" cy="2443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4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78595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Visitas a Colonias/ Fumigación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Se gestionó ante la Dirección de Aseo Publico la Fumigación en contra del mosquito transmisor del DENGUE.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Se realizo la fumigación en el </a:t>
            </a:r>
            <a:r>
              <a:rPr lang="es-MX" sz="1400" b="1" dirty="0" smtClean="0"/>
              <a:t>Fraccionamiento Misión de San Francisco</a:t>
            </a:r>
            <a:r>
              <a:rPr lang="es-MX" sz="1400" dirty="0" smtClean="0"/>
              <a:t>, Santa Anita.</a:t>
            </a:r>
            <a:endParaRPr lang="es-MX" sz="1400" dirty="0"/>
          </a:p>
          <a:p>
            <a:pPr algn="just"/>
            <a:endParaRPr lang="es-MX" sz="1400" dirty="0" smtClean="0"/>
          </a:p>
          <a:p>
            <a:pPr algn="ctr"/>
            <a:r>
              <a:rPr lang="es-MX" sz="1400" b="1" dirty="0"/>
              <a:t> </a:t>
            </a:r>
            <a:r>
              <a:rPr lang="es-MX" sz="1400" b="1" dirty="0" smtClean="0"/>
              <a:t> </a:t>
            </a:r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Agosto 2020</a:t>
            </a:r>
          </a:p>
        </p:txBody>
      </p:sp>
      <p:pic>
        <p:nvPicPr>
          <p:cNvPr id="13" name="12 Imagen" descr="D:\mis documentos\DELEGACION SANTA ANITA\OFICIOS 2020\FOTOS 2020\AGOSTO 2020\WhatsApp Image 2020-08-24 at 10.43.07 A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48690"/>
            <a:ext cx="2592288" cy="2436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D:\mis documentos\DELEGACION SANTA ANITA\OFICIOS 2020\FOTOS 2020\AGOSTO 2020\WhatsApp Image 2020-08-24 at 10.43.08 AM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251042"/>
            <a:ext cx="2563316" cy="243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 descr="D:\mis documentos\DELEGACION SANTA ANITA\OFICIOS 2020\FOTOS 2020\AGOSTO 2020\WhatsApp Image 2020-08-24 at 10.43.09 AM(1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08" y="3803469"/>
            <a:ext cx="2556912" cy="243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21 Imagen" descr="D:\mis documentos\DELEGACION SANTA ANITA\OFICIOS 2020\FOTOS 2020\AGOSTO 2020\WhatsApp Image 2020-08-24 at 10.43.09 A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508" y="3803468"/>
            <a:ext cx="2536908" cy="2433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3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78595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Visitas a Colonias/ Fumigación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Se gestionó ante la Dirección de Aseo Publico la Fumigación en contra del mosquito transmisor del DENGUE.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Se realizo la fumigación en el </a:t>
            </a:r>
            <a:r>
              <a:rPr lang="es-MX" sz="1400" b="1" dirty="0" smtClean="0"/>
              <a:t>Fraccionamiento </a:t>
            </a:r>
            <a:r>
              <a:rPr lang="es-MX" sz="1400" b="1" dirty="0" err="1" smtClean="0"/>
              <a:t>Infonavit</a:t>
            </a:r>
            <a:r>
              <a:rPr lang="es-MX" sz="1400" b="1" dirty="0" smtClean="0"/>
              <a:t> </a:t>
            </a:r>
            <a:r>
              <a:rPr lang="es-MX" sz="1400" dirty="0" smtClean="0"/>
              <a:t> Santa Anita.</a:t>
            </a:r>
            <a:endParaRPr lang="es-MX" sz="1400" dirty="0"/>
          </a:p>
          <a:p>
            <a:pPr algn="just"/>
            <a:endParaRPr lang="es-MX" sz="1400" dirty="0" smtClean="0"/>
          </a:p>
          <a:p>
            <a:pPr algn="ctr"/>
            <a:r>
              <a:rPr lang="es-MX" sz="1400" b="1" dirty="0"/>
              <a:t> </a:t>
            </a:r>
            <a:r>
              <a:rPr lang="es-MX" sz="1400" b="1" dirty="0" smtClean="0"/>
              <a:t> </a:t>
            </a:r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Agosto 2020</a:t>
            </a:r>
          </a:p>
        </p:txBody>
      </p:sp>
      <p:pic>
        <p:nvPicPr>
          <p:cNvPr id="13" name="12 Imagen" descr="D:\mis documentos\DELEGACION SANTA ANITA\OFICIOS 2020\FOTOS 2020\AGOSTO 2020\WhatsApp Image 2020-08-24 at 10.50.32 A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80542"/>
            <a:ext cx="2592288" cy="240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D:\mis documentos\DELEGACION SANTA ANITA\OFICIOS 2020\FOTOS 2020\AGOSTO 2020\WhatsApp Image 2020-08-24 at 10.50.33 AM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60" y="1286562"/>
            <a:ext cx="2530650" cy="239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 descr="D:\mis documentos\DELEGACION SANTA ANITA\OFICIOS 2020\FOTOS 2020\AGOSTO 2020\WhatsApp Image 2020-08-24 at 10.50.34 AM(1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34421"/>
            <a:ext cx="2592288" cy="240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21 Imagen" descr="D:\mis documentos\DELEGACION SANTA ANITA\OFICIOS 2020\FOTOS 2020\AGOSTO 2020\WhatsApp Image 2020-08-24 at 10.50.34 A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60" y="3834421"/>
            <a:ext cx="2504156" cy="2363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3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78595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Visitas a Colonias/ Obras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El día 10 de Agosto  tuvimos el honor de recibir a la Presidente Municipal de San Pedro Tlaquepaque </a:t>
            </a:r>
            <a:r>
              <a:rPr lang="es-MX" sz="1400" b="1" dirty="0" smtClean="0"/>
              <a:t>Lic. María Elena Limón  García </a:t>
            </a:r>
            <a:r>
              <a:rPr lang="es-MX" sz="1400" dirty="0" smtClean="0"/>
              <a:t>y a varios Regidores y Directores de este Gobierno Municipal. </a:t>
            </a:r>
          </a:p>
          <a:p>
            <a:pPr algn="just"/>
            <a:r>
              <a:rPr lang="es-MX" sz="1400" dirty="0" smtClean="0"/>
              <a:t>Donde con gusto se  dio Arranque de Obra en la calle Aquiles Serdán en sus cruces con calle Colon y calle Universidad. La obra consiste en empedrado zampeado, concreto premezclado, banqueta y arbolado. </a:t>
            </a:r>
          </a:p>
          <a:p>
            <a:pPr algn="just"/>
            <a:r>
              <a:rPr lang="es-MX" sz="1400" dirty="0" smtClean="0"/>
              <a:t>Y sobre la misma a partir de Aldama hasta Ramón Mariscal se contara con líneas de agua potable, válvulas y tomas domiciliarias.</a:t>
            </a:r>
          </a:p>
          <a:p>
            <a:pPr algn="ctr"/>
            <a:r>
              <a:rPr lang="es-MX" sz="1400" b="1" dirty="0"/>
              <a:t> </a:t>
            </a:r>
            <a:r>
              <a:rPr lang="es-MX" sz="1400" b="1" dirty="0" smtClean="0"/>
              <a:t> </a:t>
            </a:r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Agosto 2020</a:t>
            </a:r>
          </a:p>
        </p:txBody>
      </p:sp>
      <p:pic>
        <p:nvPicPr>
          <p:cNvPr id="18" name="17 Imagen" descr="D:\mis documentos\DELEGACION SANTA ANITA\OFICIOS 2020\FOTOS 2020\AGOSTO 2020\WhatsApp Image 2020-08-24 at 10.48.23 A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70" y="1247217"/>
            <a:ext cx="259185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18 Imagen" descr="D:\mis documentos\DELEGACION SANTA ANITA\OFICIOS 2020\FOTOS 2020\AGOSTO 2020\WhatsApp Image 2020-08-24 at 10.48.24 AM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7" y="1302977"/>
            <a:ext cx="2549029" cy="236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9 Imagen" descr="D:\mis documentos\DELEGACION SANTA ANITA\OFICIOS 2020\FOTOS 2020\AGOSTO 2020\WhatsApp Image 2020-08-24 at 10.48.24 AM(1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70" y="3789040"/>
            <a:ext cx="2591850" cy="249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20 Imagen" descr="D:\mis documentos\DELEGACION SANTA ANITA\OFICIOS 2020\FOTOS 2020\AGOSTO 2020\WhatsApp Image 2020-08-24 at 10.48.25 A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84" y="3799424"/>
            <a:ext cx="2564831" cy="248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3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78595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 3 Visitas a Colonias/ Obras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804520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03848" y="1556792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4482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El día 10 de Agosto  tuvimos el honor de recibir a la Presidente Municipal de San Pedro Tlaquepaque </a:t>
            </a:r>
            <a:r>
              <a:rPr lang="es-MX" sz="1400" b="1" dirty="0" smtClean="0"/>
              <a:t>Lic. María Elena Limón  García </a:t>
            </a:r>
            <a:r>
              <a:rPr lang="es-MX" sz="1400" dirty="0" smtClean="0"/>
              <a:t>y a varios Regidores y Directores de este Gobierno Municipal. </a:t>
            </a:r>
          </a:p>
          <a:p>
            <a:pPr algn="just"/>
            <a:r>
              <a:rPr lang="es-MX" sz="1400" dirty="0" smtClean="0"/>
              <a:t>Donde se inicio la rehabilitación de vialidades y obras complementarias de la calle Francisco I Madero desde calle Abasolo hasta Camino Real a Colima con la construcción de líneas de alcantarillado y agua potable, empedrado zampeado y banquetas.</a:t>
            </a:r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660232" y="5486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Agosto 2020</a:t>
            </a:r>
          </a:p>
        </p:txBody>
      </p:sp>
      <p:pic>
        <p:nvPicPr>
          <p:cNvPr id="13" name="12 Imagen" descr="D:\mis documentos\DELEGACION SANTA ANITA\OFICIOS 2020\FOTOS 2020\AGOSTO 2020\WhatsApp Image 2020-08-24 at 10.49.32 A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69" y="1304243"/>
            <a:ext cx="2477251" cy="246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15 Imagen" descr="D:\mis documentos\DELEGACION SANTA ANITA\OFICIOS 2020\FOTOS 2020\AGOSTO 2020\WhatsApp Image 2020-08-24 at 10.49.33 AM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68" y="1300197"/>
            <a:ext cx="2619375" cy="2470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16 Imagen" descr="D:\mis documentos\DELEGACION SANTA ANITA\OFICIOS 2020\FOTOS 2020\AGOSTO 2020\WhatsApp Image 2020-08-24 at 10.49.34 A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69" y="3861048"/>
            <a:ext cx="2477251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21 Imagen" descr="D:\mis documentos\DELEGACION SANTA ANITA\OFICIOS 2020\FOTOS 2020\AGOSTO 2020\WhatsApp Image 2020-08-24 at 10.49.35 AM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68" y="3861049"/>
            <a:ext cx="2619375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2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1023</Words>
  <Application>Microsoft Office PowerPoint</Application>
  <PresentationFormat>Presentación en pantalla (4:3)</PresentationFormat>
  <Paragraphs>226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 Unicode MS</vt:lpstr>
      <vt:lpstr>Arial</vt:lpstr>
      <vt:lpstr>Arial Narrow</vt:lpstr>
      <vt:lpstr>Calibri</vt:lpstr>
      <vt:lpstr>Calisto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Cesar Ignacio Bocanegra Alvarado</cp:lastModifiedBy>
  <cp:revision>274</cp:revision>
  <cp:lastPrinted>2020-07-27T18:05:49Z</cp:lastPrinted>
  <dcterms:created xsi:type="dcterms:W3CDTF">2019-04-12T15:45:24Z</dcterms:created>
  <dcterms:modified xsi:type="dcterms:W3CDTF">2020-08-28T19:57:29Z</dcterms:modified>
</cp:coreProperties>
</file>