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86" r:id="rId4"/>
    <p:sldId id="298" r:id="rId5"/>
    <p:sldId id="307" r:id="rId6"/>
    <p:sldId id="305" r:id="rId7"/>
    <p:sldId id="302" r:id="rId8"/>
    <p:sldId id="299" r:id="rId9"/>
    <p:sldId id="300" r:id="rId10"/>
    <p:sldId id="292" r:id="rId11"/>
    <p:sldId id="289" r:id="rId12"/>
    <p:sldId id="308" r:id="rId13"/>
    <p:sldId id="310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89750" autoAdjust="0"/>
  </p:normalViewPr>
  <p:slideViewPr>
    <p:cSldViewPr>
      <p:cViewPr varScale="1">
        <p:scale>
          <a:sx n="70" d="100"/>
          <a:sy n="70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6D5F04D0-2102-4268-A6AC-0D5BFBB53DE6}" type="datetimeFigureOut">
              <a:rPr lang="es-ES" smtClean="0"/>
              <a:pPr/>
              <a:t>02/09/2021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F27E2DA7-74FB-4FAE-A95C-6859657F44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06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2DA7-74FB-4FAE-A95C-6859657F4493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6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02/09/2021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>        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977902" cy="112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</a:t>
            </a:r>
            <a:r>
              <a:rPr lang="es-MX" sz="2400" dirty="0"/>
              <a:t> </a:t>
            </a:r>
            <a:r>
              <a:rPr lang="es-MX" sz="2400" dirty="0" smtClean="0"/>
              <a:t>Agosto 2021</a:t>
            </a:r>
            <a:endParaRPr lang="es-MX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SANTA MARIA TEQUEPEXPAN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MIERCOLES 11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En conjunto con la Delegación de San Sebastiano, se llevo acabo reunión en la Colonia Miraflores para tratar  asuntos relacionados a la problemática de azolve del canal y reparación de calle Arenal.</a:t>
            </a:r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AGOSTO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C:\Users\Delegaciones\Downloads\IMG-20210825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120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126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JUEVES 12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Verificación de campo, toda vez que se realiza emparejamiento de calle Arenal en su tramo de Callejón del Cantor en Santa María Tequepexpan hasta Jardines de Miraflores.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AGOSTO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C:\Users\Delegaciones\Downloads\IMG-20210825-WA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95" y="1245582"/>
            <a:ext cx="3600000" cy="24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egaciones\Downloads\IMG-20210825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16" y="3789040"/>
            <a:ext cx="3600000" cy="2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890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VIERNES  20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Se llevo acabo reunión en la Colonia Guayabitos para tratar asuntos relacionados a Bacheo y Alumbrado Publico.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11266" name="Picture 2" descr="C:\Users\Delegaciones\Pictures\IMG-20210825-WA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33808"/>
            <a:ext cx="2592288" cy="40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legaciones\Pictures\IMG-20210825-WA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5184"/>
            <a:ext cx="2376264" cy="41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554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Matto.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VIERNES  20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Se llevo acabo reforestación en jardineras de Plaza Constitución de Santa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AGOSTO DE 2021</a:t>
            </a:r>
            <a:endParaRPr lang="es-MX" dirty="0"/>
          </a:p>
        </p:txBody>
      </p:sp>
      <p:pic>
        <p:nvPicPr>
          <p:cNvPr id="6" name="Picture 2" descr="C:\Users\Delegaciones\Downloads\IMG-20210825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340768"/>
            <a:ext cx="27691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es\Downloads\IMG-20210825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3789040"/>
            <a:ext cx="2664297" cy="24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egaciones\Downloads\REFORESTAC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57" y="1340768"/>
            <a:ext cx="2400647" cy="49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325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MARTES 27 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Verificación de campo a la Colonia Lomas de Santa María,  dando seguimiento a barda perimetral del Cementerio de San Sebastiano, misma que se encontraba en riesgo  y colinda con viviendas de la Colonia Lomas de Santa María.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JULIO DE 2021</a:t>
            </a:r>
            <a:endParaRPr lang="es-MX" dirty="0"/>
          </a:p>
        </p:txBody>
      </p:sp>
      <p:pic>
        <p:nvPicPr>
          <p:cNvPr id="13314" name="Picture 2" descr="C:\Users\DELEGA~1\AppData\Local\Temp\Rar$DI36.1657\IMG-20210728-WA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5992"/>
            <a:ext cx="2880320" cy="48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LEGA~1\AppData\Local\Temp\Rar$DI06.060\IMG-20210728-WA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58" y="1412776"/>
            <a:ext cx="24531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ELEGA~1\AppData\Local\Temp\Rar$DI09.942\IMG-20210728-WA0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6652"/>
            <a:ext cx="2400000" cy="24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600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MARTES 27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Con apoyo del Personal de la Dirección de Agua Potable del Municipio así como personal del SIAPA, se llevo acabo operativo de Desazolve en la Colonia Loma Verde.</a:t>
            </a:r>
            <a:endParaRPr lang="es-MX" sz="1400" dirty="0"/>
          </a:p>
          <a:p>
            <a:pPr algn="just"/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JULIO DE 2021</a:t>
            </a:r>
            <a:endParaRPr lang="es-MX" dirty="0"/>
          </a:p>
        </p:txBody>
      </p:sp>
      <p:pic>
        <p:nvPicPr>
          <p:cNvPr id="12290" name="Picture 2" descr="C:\Users\DELEGA~1\AppData\Local\Temp\Rar$DI32.0733\IMG-20210728-WA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16" y="1268960"/>
            <a:ext cx="2516088" cy="25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ELEGA~1\AppData\Local\Temp\Rar$DI33.3322\IMG-20210728-WA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25" y="1274258"/>
            <a:ext cx="2880320" cy="25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ELEGA~1\AppData\Local\Temp\Rar$DI34.5344\IMG-20210728-WA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830356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DELEGA~1\AppData\Local\Temp\Rar$DI35.9851\IMG-20210728-WA00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25" y="3830356"/>
            <a:ext cx="2880319" cy="25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175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 </a:t>
            </a:r>
            <a:r>
              <a:rPr lang="es-MX" sz="1400" b="1" dirty="0"/>
              <a:t>JUEVES 05</a:t>
            </a:r>
          </a:p>
          <a:p>
            <a:endParaRPr lang="es-MX" sz="1400" dirty="0"/>
          </a:p>
          <a:p>
            <a:pPr algn="just"/>
            <a:r>
              <a:rPr lang="es-MX" sz="1400" dirty="0"/>
              <a:t>En conjunto con el Director de Agua potable y personal de la Dirección de Obras Publicas se realizo visita a calle Comonfort en su cruce con Independencia en Santa María Tequepexpan, para dar inicio a obra de pozos de visita .</a:t>
            </a:r>
          </a:p>
          <a:p>
            <a:pPr algn="just"/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6146" name="Picture 2" descr="C:\Users\Delegaciones\Downloads\IMG-20210825-WA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8083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egaciones\Pictures\IMG-20210825-WA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880320" cy="21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legaciones\Downloads\IMG-20210825-WA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340768"/>
            <a:ext cx="2664296" cy="48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51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Matto.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LUNES  02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Personal de Parques y Jardines realizo el retiro de ramas y maleza que obstruían la Calle Pila Seca en Santa María Tequepexpan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10242" name="Picture 2" descr="C:\Users\Delegaciones\Pictures\IMG-20210825-WA0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50205"/>
            <a:ext cx="4800000" cy="24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legaciones\Pictures\IMG-20210825-WA0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4800000" cy="23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063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LUNES  02</a:t>
            </a:r>
          </a:p>
          <a:p>
            <a:endParaRPr lang="es-MX" sz="1400" b="1" dirty="0"/>
          </a:p>
          <a:p>
            <a:pPr algn="just"/>
            <a:r>
              <a:rPr lang="es-MX" sz="1400" dirty="0" smtClean="0"/>
              <a:t>Se llevo acabo la verificación de campo en la Colonia Arroyo Seco,  toda vez que se reportaron varios socavones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9" name="Picture 2" descr="C:\Users\Delegaciones\Pictures\IMG-20210825-WA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legaciones\Pictures\IMG-20210825-WA008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9714"/>
            <a:ext cx="2664296" cy="2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es\Pictures\IMG-20210825-WA00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68" y="1844824"/>
            <a:ext cx="249574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114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MARTES 03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Se llevo acabo reunión con los vecinos de la Colonia Parques de Santa María,  para tratar asuntos relacionados a Bacheo entre otros.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7170" name="Picture 2" descr="C:\Users\Delegaciones\Pictures\IMG-20210825-WA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92" y="1484782"/>
            <a:ext cx="48000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115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JUEVES  05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Verificación de campo, se realiza Bacheo General en las Vialidades de Bahía de Todos los Santos, Bahía Pelicanos, Bahía de Santiago y  Avenida Agrícola en la Colonia Parques de Santa María.</a:t>
            </a:r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4098" name="Picture 2" descr="C:\Users\Delegaciones\Downloads\IMG-20210825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3"/>
            <a:ext cx="2808312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legaciones\Pictures\IMG-20210825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1552"/>
            <a:ext cx="3096344" cy="2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168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Matto.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MIERCOLES 04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Personal de la Dirección de Aseo Publico, realizo operativo de limpieza en Avenida Cuyucuata en la Colonia Guayabitos.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AGOSTO DE 2021</a:t>
            </a:r>
            <a:endParaRPr lang="es-MX" dirty="0"/>
          </a:p>
        </p:txBody>
      </p:sp>
      <p:pic>
        <p:nvPicPr>
          <p:cNvPr id="5123" name="Picture 3" descr="C:\Users\Delegaciones\Pictures\IMG-20210825-WA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legaciones\Pictures\IMG-20210825-WA0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60" y="1414592"/>
            <a:ext cx="2682448" cy="41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egaciones\Pictures\actividades Agosto\IMG-20210825-WA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2766"/>
            <a:ext cx="2520280" cy="40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484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506</Words>
  <Application>Microsoft Office PowerPoint</Application>
  <PresentationFormat>Presentación en pantalla (4:3)</PresentationFormat>
  <Paragraphs>81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822</cp:revision>
  <dcterms:created xsi:type="dcterms:W3CDTF">2019-04-12T15:45:24Z</dcterms:created>
  <dcterms:modified xsi:type="dcterms:W3CDTF">2021-09-02T14:34:22Z</dcterms:modified>
</cp:coreProperties>
</file>