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C04A1-8A7E-4BA1-9B14-0F3C08F5C3AA}" type="datetimeFigureOut">
              <a:rPr lang="es-MX" smtClean="0"/>
              <a:t>28/08/2020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85B1D-C630-4E11-8EA0-9EA9C8F05F75}" type="slidenum">
              <a:rPr lang="es-MX" smtClean="0"/>
              <a:t>‹Nº›</a:t>
            </a:fld>
            <a:endParaRPr lang="es-MX"/>
          </a:p>
        </p:txBody>
      </p:sp>
    </p:spTree>
    <p:extLst>
      <p:ext uri="{BB962C8B-B14F-4D97-AF65-F5344CB8AC3E}">
        <p14:creationId xmlns:p14="http://schemas.microsoft.com/office/powerpoint/2010/main" val="225516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41F7CED-AD82-449F-8CB1-298E2157E47F}" type="slidenum">
              <a:rPr lang="es-MX" altLang="es-MX">
                <a:latin typeface="Arial" charset="0"/>
              </a:rPr>
              <a:pPr>
                <a:spcBef>
                  <a:spcPct val="0"/>
                </a:spcBef>
              </a:pPr>
              <a:t>28</a:t>
            </a:fld>
            <a:endParaRPr lang="es-MX" altLang="es-MX">
              <a:latin typeface="Arial" charset="0"/>
            </a:endParaRPr>
          </a:p>
        </p:txBody>
      </p:sp>
    </p:spTree>
    <p:extLst>
      <p:ext uri="{BB962C8B-B14F-4D97-AF65-F5344CB8AC3E}">
        <p14:creationId xmlns:p14="http://schemas.microsoft.com/office/powerpoint/2010/main" val="321483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175207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81509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6626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421736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276524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341472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325186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34287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346188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301771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736FEC-231A-4C6B-A783-F9C8CD8E426A}" type="datetimeFigureOut">
              <a:rPr lang="es-MX" smtClean="0"/>
              <a:t>28/08/2020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EA32B49-1D28-4301-81DC-DE49BCF0315E}" type="slidenum">
              <a:rPr lang="es-MX" smtClean="0"/>
              <a:t>‹Nº›</a:t>
            </a:fld>
            <a:endParaRPr lang="es-MX"/>
          </a:p>
        </p:txBody>
      </p:sp>
    </p:spTree>
    <p:extLst>
      <p:ext uri="{BB962C8B-B14F-4D97-AF65-F5344CB8AC3E}">
        <p14:creationId xmlns:p14="http://schemas.microsoft.com/office/powerpoint/2010/main" val="320750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6FEC-231A-4C6B-A783-F9C8CD8E426A}" type="datetimeFigureOut">
              <a:rPr lang="es-MX" smtClean="0"/>
              <a:t>28/08/2020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32B49-1D28-4301-81DC-DE49BCF0315E}" type="slidenum">
              <a:rPr lang="es-MX" smtClean="0"/>
              <a:t>‹Nº›</a:t>
            </a:fld>
            <a:endParaRPr lang="es-MX"/>
          </a:p>
        </p:txBody>
      </p:sp>
    </p:spTree>
    <p:extLst>
      <p:ext uri="{BB962C8B-B14F-4D97-AF65-F5344CB8AC3E}">
        <p14:creationId xmlns:p14="http://schemas.microsoft.com/office/powerpoint/2010/main" val="1666864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2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image" Target="../media/image92.jpeg"/></Relationships>
</file>

<file path=ppt/slides/_rels/slide2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image" Target="../media/image92.jpeg"/></Relationships>
</file>

<file path=ppt/slides/_rels/slide2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5" Type="http://schemas.openxmlformats.org/officeDocument/2006/relationships/image" Target="../media/image97.jpeg"/><Relationship Id="rId4" Type="http://schemas.openxmlformats.org/officeDocument/2006/relationships/image" Target="../media/image96.jpeg"/></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Rectángulo"/>
          <p:cNvSpPr>
            <a:spLocks noChangeArrowheads="1"/>
          </p:cNvSpPr>
          <p:nvPr/>
        </p:nvSpPr>
        <p:spPr bwMode="auto">
          <a:xfrm>
            <a:off x="2143125" y="571500"/>
            <a:ext cx="61436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buFontTx/>
              <a:buNone/>
            </a:pPr>
            <a:r>
              <a:rPr lang="es-MX" altLang="es-MX" sz="1800" b="1">
                <a:latin typeface="Calisto MT" pitchFamily="18" charset="0"/>
                <a:ea typeface="Calibri" pitchFamily="34" charset="0"/>
                <a:cs typeface="Times New Roman" pitchFamily="18" charset="0"/>
              </a:rPr>
              <a:t>AYUNTAMIENTO DE SAN PEDRO TLAQUEPAQUE</a:t>
            </a:r>
            <a:endParaRPr lang="es-MX" altLang="es-MX" sz="1800">
              <a:ea typeface="Calibri" pitchFamily="34" charset="0"/>
              <a:cs typeface="Times New Roman" pitchFamily="18" charset="0"/>
            </a:endParaRPr>
          </a:p>
          <a:p>
            <a:pPr algn="ctr" eaLnBrk="1" hangingPunct="1">
              <a:lnSpc>
                <a:spcPct val="115000"/>
              </a:lnSpc>
              <a:spcBef>
                <a:spcPct val="0"/>
              </a:spcBef>
              <a:buFontTx/>
              <a:buNone/>
            </a:pPr>
            <a:r>
              <a:rPr lang="es-MX" altLang="es-MX" sz="1400">
                <a:latin typeface="Arial Narrow" pitchFamily="34" charset="0"/>
                <a:ea typeface="Calibri" pitchFamily="34" charset="0"/>
                <a:cs typeface="Times New Roman" pitchFamily="18" charset="0"/>
              </a:rPr>
              <a:t>GOBIERNO 2018 - 2021</a:t>
            </a:r>
            <a:endParaRPr lang="es-MX" altLang="es-MX" sz="1100">
              <a:ea typeface="Calibri" pitchFamily="34" charset="0"/>
              <a:cs typeface="Times New Roman" pitchFamily="18" charset="0"/>
            </a:endParaRPr>
          </a:p>
        </p:txBody>
      </p:sp>
      <p:sp>
        <p:nvSpPr>
          <p:cNvPr id="3075" name="4 Rectángulo"/>
          <p:cNvSpPr>
            <a:spLocks noChangeArrowheads="1"/>
          </p:cNvSpPr>
          <p:nvPr/>
        </p:nvSpPr>
        <p:spPr bwMode="auto">
          <a:xfrm>
            <a:off x="2428875" y="1500188"/>
            <a:ext cx="5572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MX" altLang="es-MX" sz="1800">
                <a:latin typeface="Arial Unicode MS" pitchFamily="34" charset="-128"/>
                <a:ea typeface="Arial Unicode MS" pitchFamily="34" charset="-128"/>
              </a:rPr>
              <a:t>Secretaria General del Ayuntamiento </a:t>
            </a:r>
          </a:p>
          <a:p>
            <a:pPr algn="ctr">
              <a:spcBef>
                <a:spcPct val="0"/>
              </a:spcBef>
              <a:buFontTx/>
              <a:buNone/>
            </a:pPr>
            <a:endParaRPr lang="es-MX" altLang="es-MX" sz="1800">
              <a:latin typeface="Arial Unicode MS" pitchFamily="34" charset="-128"/>
              <a:ea typeface="Arial Unicode MS" pitchFamily="34" charset="-128"/>
            </a:endParaRPr>
          </a:p>
          <a:p>
            <a:pPr algn="ctr">
              <a:spcBef>
                <a:spcPct val="0"/>
              </a:spcBef>
              <a:buFontTx/>
              <a:buNone/>
            </a:pPr>
            <a:r>
              <a:rPr lang="es-MX" altLang="es-MX" sz="1800">
                <a:latin typeface="Arial Unicode MS" pitchFamily="34" charset="-128"/>
                <a:ea typeface="Arial Unicode MS" pitchFamily="34" charset="-128"/>
              </a:rPr>
              <a:t>Dirección de Delegaciones y Agencias Municipales                                                                                    </a:t>
            </a:r>
            <a:endParaRPr lang="es-MX" altLang="es-MX" sz="1800">
              <a:latin typeface="Arial" charset="0"/>
              <a:ea typeface="Arial Unicode MS" pitchFamily="34" charset="-128"/>
            </a:endParaRPr>
          </a:p>
          <a:p>
            <a:pPr algn="ctr">
              <a:spcBef>
                <a:spcPct val="0"/>
              </a:spcBef>
              <a:buFontTx/>
              <a:buNone/>
            </a:pPr>
            <a:endParaRPr lang="es-MX" altLang="es-MX" sz="1800">
              <a:ea typeface="Arial Unicode MS" pitchFamily="34" charset="-128"/>
            </a:endParaRPr>
          </a:p>
        </p:txBody>
      </p:sp>
      <p:sp>
        <p:nvSpPr>
          <p:cNvPr id="3076" name="5 CuadroTexto"/>
          <p:cNvSpPr txBox="1">
            <a:spLocks noChangeArrowheads="1"/>
          </p:cNvSpPr>
          <p:nvPr/>
        </p:nvSpPr>
        <p:spPr bwMode="auto">
          <a:xfrm>
            <a:off x="1954213" y="3929063"/>
            <a:ext cx="585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2400"/>
              <a:t>Informe Agosto 2020</a:t>
            </a:r>
          </a:p>
        </p:txBody>
      </p:sp>
      <p:pic>
        <p:nvPicPr>
          <p:cNvPr id="3077" name="6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71500"/>
            <a:ext cx="13287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7 CuadroTexto"/>
          <p:cNvSpPr txBox="1">
            <a:spLocks noChangeArrowheads="1"/>
          </p:cNvSpPr>
          <p:nvPr/>
        </p:nvSpPr>
        <p:spPr bwMode="auto">
          <a:xfrm>
            <a:off x="1571625" y="3359150"/>
            <a:ext cx="707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2000" dirty="0">
                <a:latin typeface="Arial" charset="0"/>
              </a:rPr>
              <a:t>AGENCIA  MUNICIPAL  LA  CALERILLA</a:t>
            </a:r>
          </a:p>
        </p:txBody>
      </p:sp>
    </p:spTree>
    <p:extLst>
      <p:ext uri="{BB962C8B-B14F-4D97-AF65-F5344CB8AC3E}">
        <p14:creationId xmlns:p14="http://schemas.microsoft.com/office/powerpoint/2010/main" val="41365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 covid-19</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2293"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2294"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2295"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2296" name="12 CuadroTexto"/>
          <p:cNvSpPr txBox="1">
            <a:spLocks noChangeArrowheads="1"/>
          </p:cNvSpPr>
          <p:nvPr/>
        </p:nvSpPr>
        <p:spPr bwMode="auto">
          <a:xfrm>
            <a:off x="755650" y="1457325"/>
            <a:ext cx="230346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07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verifico realización de los trabajos sanitización  de la Dirección de Aseo Público en las jardineras de la plaza.</a:t>
            </a:r>
          </a:p>
          <a:p>
            <a:pPr algn="ctr" eaLnBrk="1" hangingPunct="1">
              <a:spcBef>
                <a:spcPct val="0"/>
              </a:spcBef>
              <a:buFontTx/>
              <a:buNone/>
            </a:pPr>
            <a:endParaRPr lang="es-MX" altLang="es-MX" sz="1600"/>
          </a:p>
        </p:txBody>
      </p:sp>
      <p:pic>
        <p:nvPicPr>
          <p:cNvPr id="1229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5113" y="1511300"/>
            <a:ext cx="1511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5288" y="1511300"/>
            <a:ext cx="1511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4267200"/>
            <a:ext cx="148431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3050" y="4237038"/>
            <a:ext cx="148431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7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3317"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3318"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3319" name="11 CuadroTexto"/>
          <p:cNvSpPr txBox="1">
            <a:spLocks noChangeArrowheads="1"/>
          </p:cNvSpPr>
          <p:nvPr/>
        </p:nvSpPr>
        <p:spPr bwMode="auto">
          <a:xfrm>
            <a:off x="7235825" y="549275"/>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3320" name="12 CuadroTexto"/>
          <p:cNvSpPr txBox="1">
            <a:spLocks noChangeArrowheads="1"/>
          </p:cNvSpPr>
          <p:nvPr/>
        </p:nvSpPr>
        <p:spPr bwMode="auto">
          <a:xfrm>
            <a:off x="755650" y="1457325"/>
            <a:ext cx="23034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27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y se toman  medidas de higiene en la plaza y las jardinera de la plaza como prevención del  COVID-19.</a:t>
            </a:r>
          </a:p>
          <a:p>
            <a:pPr algn="ctr" eaLnBrk="1" hangingPunct="1">
              <a:spcBef>
                <a:spcPct val="0"/>
              </a:spcBef>
              <a:buFontTx/>
              <a:buNone/>
            </a:pPr>
            <a:endParaRPr lang="es-MX" altLang="es-MX" sz="1600"/>
          </a:p>
        </p:txBody>
      </p:sp>
      <p:pic>
        <p:nvPicPr>
          <p:cNvPr id="13321"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0663" y="3973513"/>
            <a:ext cx="12954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341438"/>
            <a:ext cx="1331912"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341438"/>
            <a:ext cx="1331912"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7463" y="3973513"/>
            <a:ext cx="12954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0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4341"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4342"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4343" name="11 CuadroTexto"/>
          <p:cNvSpPr txBox="1">
            <a:spLocks noChangeArrowheads="1"/>
          </p:cNvSpPr>
          <p:nvPr/>
        </p:nvSpPr>
        <p:spPr bwMode="auto">
          <a:xfrm>
            <a:off x="7235825" y="549275"/>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4344" name="12 CuadroTexto"/>
          <p:cNvSpPr txBox="1">
            <a:spLocks noChangeArrowheads="1"/>
          </p:cNvSpPr>
          <p:nvPr/>
        </p:nvSpPr>
        <p:spPr bwMode="auto">
          <a:xfrm>
            <a:off x="755650" y="1457325"/>
            <a:ext cx="23034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28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poda de maleza en el área de la explanada como prevención del  COVID-19.</a:t>
            </a:r>
          </a:p>
          <a:p>
            <a:pPr algn="ctr" eaLnBrk="1" hangingPunct="1">
              <a:spcBef>
                <a:spcPct val="0"/>
              </a:spcBef>
              <a:buFontTx/>
              <a:buNone/>
            </a:pPr>
            <a:endParaRPr lang="es-MX" altLang="es-MX" sz="1600"/>
          </a:p>
        </p:txBody>
      </p:sp>
      <p:pic>
        <p:nvPicPr>
          <p:cNvPr id="1434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7150" y="1636713"/>
            <a:ext cx="16208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251325"/>
            <a:ext cx="158432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636713"/>
            <a:ext cx="140493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68725" y="4251325"/>
            <a:ext cx="14033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53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5365"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5366"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5367" name="11 CuadroTexto"/>
          <p:cNvSpPr txBox="1">
            <a:spLocks noChangeArrowheads="1"/>
          </p:cNvSpPr>
          <p:nvPr/>
        </p:nvSpPr>
        <p:spPr bwMode="auto">
          <a:xfrm>
            <a:off x="7308850" y="54927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5368" name="12 CuadroTexto"/>
          <p:cNvSpPr txBox="1">
            <a:spLocks noChangeArrowheads="1"/>
          </p:cNvSpPr>
          <p:nvPr/>
        </p:nvSpPr>
        <p:spPr bwMode="auto">
          <a:xfrm>
            <a:off x="755650" y="1457325"/>
            <a:ext cx="23034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30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y se toman  medidas de higiene  como prevención del  COVID-19 en la plaza.</a:t>
            </a:r>
          </a:p>
          <a:p>
            <a:pPr algn="ctr" eaLnBrk="1" hangingPunct="1">
              <a:spcBef>
                <a:spcPct val="0"/>
              </a:spcBef>
              <a:buFontTx/>
              <a:buNone/>
            </a:pPr>
            <a:endParaRPr lang="es-MX" altLang="es-MX" sz="1600"/>
          </a:p>
        </p:txBody>
      </p:sp>
      <p:pic>
        <p:nvPicPr>
          <p:cNvPr id="1536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4289425"/>
            <a:ext cx="2151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341438"/>
            <a:ext cx="1331913"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343025"/>
            <a:ext cx="13668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3933825"/>
            <a:ext cx="1331913"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31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6389"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6390"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6391" name="11 CuadroTexto"/>
          <p:cNvSpPr txBox="1">
            <a:spLocks noChangeArrowheads="1"/>
          </p:cNvSpPr>
          <p:nvPr/>
        </p:nvSpPr>
        <p:spPr bwMode="auto">
          <a:xfrm>
            <a:off x="7451725" y="549275"/>
            <a:ext cx="122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16392" name="12 CuadroTexto"/>
          <p:cNvSpPr txBox="1">
            <a:spLocks noChangeArrowheads="1"/>
          </p:cNvSpPr>
          <p:nvPr/>
        </p:nvSpPr>
        <p:spPr bwMode="auto">
          <a:xfrm>
            <a:off x="755650" y="1457325"/>
            <a:ext cx="23034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31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y en las jardineras como medidas del covid-19.</a:t>
            </a:r>
          </a:p>
          <a:p>
            <a:pPr algn="ctr" eaLnBrk="1" hangingPunct="1">
              <a:spcBef>
                <a:spcPct val="0"/>
              </a:spcBef>
              <a:buFontTx/>
              <a:buNone/>
            </a:pPr>
            <a:endParaRPr lang="es-MX" altLang="es-MX" sz="1600"/>
          </a:p>
        </p:txBody>
      </p:sp>
      <p:pic>
        <p:nvPicPr>
          <p:cNvPr id="16393"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573213"/>
            <a:ext cx="14843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573213"/>
            <a:ext cx="1584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211638"/>
            <a:ext cx="14843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416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66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7413"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7414"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7415"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7416"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03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de la Calerilla.</a:t>
            </a:r>
          </a:p>
          <a:p>
            <a:pPr algn="ctr" eaLnBrk="1" hangingPunct="1">
              <a:spcBef>
                <a:spcPct val="0"/>
              </a:spcBef>
              <a:buFontTx/>
              <a:buNone/>
            </a:pPr>
            <a:endParaRPr lang="es-MX" altLang="es-MX" sz="1600"/>
          </a:p>
        </p:txBody>
      </p:sp>
      <p:pic>
        <p:nvPicPr>
          <p:cNvPr id="1741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1412875"/>
            <a:ext cx="13319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1412875"/>
            <a:ext cx="13382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22725"/>
            <a:ext cx="12144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4014788"/>
            <a:ext cx="12144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41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8437"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8438"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8439"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8440" name="12 CuadroTexto"/>
          <p:cNvSpPr txBox="1">
            <a:spLocks noChangeArrowheads="1"/>
          </p:cNvSpPr>
          <p:nvPr/>
        </p:nvSpPr>
        <p:spPr bwMode="auto">
          <a:xfrm>
            <a:off x="755650" y="1457325"/>
            <a:ext cx="23034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04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poda y limpieza en el área de la explanada a un costado de la plaza de la Calerilla.</a:t>
            </a:r>
          </a:p>
          <a:p>
            <a:pPr algn="ctr" eaLnBrk="1" hangingPunct="1">
              <a:spcBef>
                <a:spcPct val="0"/>
              </a:spcBef>
              <a:buFontTx/>
              <a:buNone/>
            </a:pPr>
            <a:endParaRPr lang="es-MX" altLang="es-MX" sz="1600"/>
          </a:p>
        </p:txBody>
      </p:sp>
      <p:pic>
        <p:nvPicPr>
          <p:cNvPr id="18441"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5113" y="1611313"/>
            <a:ext cx="14843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1708150"/>
            <a:ext cx="1349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3957638"/>
            <a:ext cx="131603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3050" y="3957638"/>
            <a:ext cx="14859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3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9461"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9462"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9463" name="11 CuadroTexto"/>
          <p:cNvSpPr txBox="1">
            <a:spLocks noChangeArrowheads="1"/>
          </p:cNvSpPr>
          <p:nvPr/>
        </p:nvSpPr>
        <p:spPr bwMode="auto">
          <a:xfrm>
            <a:off x="7380288" y="5492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19464"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05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el área de la plaza de la Calerilla.</a:t>
            </a:r>
          </a:p>
          <a:p>
            <a:pPr algn="ctr" eaLnBrk="1" hangingPunct="1">
              <a:spcBef>
                <a:spcPct val="0"/>
              </a:spcBef>
              <a:buFontTx/>
              <a:buNone/>
            </a:pPr>
            <a:endParaRPr lang="es-MX" altLang="es-MX" sz="1600"/>
          </a:p>
        </p:txBody>
      </p:sp>
      <p:pic>
        <p:nvPicPr>
          <p:cNvPr id="1946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668463"/>
            <a:ext cx="1154113"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1668463"/>
            <a:ext cx="11144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8450" y="4200525"/>
            <a:ext cx="11334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1163" y="4119563"/>
            <a:ext cx="11144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15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0485"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0486"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0487"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20488"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10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de la Calerilla.</a:t>
            </a:r>
          </a:p>
          <a:p>
            <a:pPr algn="ctr" eaLnBrk="1" hangingPunct="1">
              <a:spcBef>
                <a:spcPct val="0"/>
              </a:spcBef>
              <a:buFontTx/>
              <a:buNone/>
            </a:pPr>
            <a:endParaRPr lang="es-MX" altLang="es-MX" sz="1600"/>
          </a:p>
        </p:txBody>
      </p:sp>
      <p:pic>
        <p:nvPicPr>
          <p:cNvPr id="2048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1482725"/>
            <a:ext cx="121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5425" y="3876675"/>
            <a:ext cx="121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3913188"/>
            <a:ext cx="11747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1454150"/>
            <a:ext cx="121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6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1509"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1510"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1511"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21512"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11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el área de la plaza de la Calerilla.</a:t>
            </a:r>
          </a:p>
          <a:p>
            <a:pPr algn="ctr" eaLnBrk="1" hangingPunct="1">
              <a:spcBef>
                <a:spcPct val="0"/>
              </a:spcBef>
              <a:buFontTx/>
              <a:buNone/>
            </a:pPr>
            <a:endParaRPr lang="es-MX" altLang="es-MX" sz="1600"/>
          </a:p>
        </p:txBody>
      </p:sp>
      <p:pic>
        <p:nvPicPr>
          <p:cNvPr id="21513"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1482725"/>
            <a:ext cx="121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5425" y="4005263"/>
            <a:ext cx="11874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4005263"/>
            <a:ext cx="12144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1482725"/>
            <a:ext cx="12414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89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4101"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4102"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4103"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4104" name="12 CuadroTexto"/>
          <p:cNvSpPr txBox="1">
            <a:spLocks noChangeArrowheads="1"/>
          </p:cNvSpPr>
          <p:nvPr/>
        </p:nvSpPr>
        <p:spPr bwMode="auto">
          <a:xfrm>
            <a:off x="755650" y="1457325"/>
            <a:ext cx="23034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27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verifico la realización de los trabajos de fumigación de la Dirección de  Aseo Público en las áreas verdes de la plaza</a:t>
            </a:r>
          </a:p>
          <a:p>
            <a:pPr algn="ctr" eaLnBrk="1" hangingPunct="1">
              <a:spcBef>
                <a:spcPct val="0"/>
              </a:spcBef>
              <a:buFontTx/>
              <a:buNone/>
            </a:pPr>
            <a:endParaRPr lang="es-MX" altLang="es-MX" sz="1600"/>
          </a:p>
        </p:txBody>
      </p:sp>
      <p:pic>
        <p:nvPicPr>
          <p:cNvPr id="410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1485900"/>
            <a:ext cx="21605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1484313"/>
            <a:ext cx="1919287"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203700"/>
            <a:ext cx="17653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5725" y="4203700"/>
            <a:ext cx="21605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16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2533"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2534"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2535"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22536" name="12 CuadroTexto"/>
          <p:cNvSpPr txBox="1">
            <a:spLocks noChangeArrowheads="1"/>
          </p:cNvSpPr>
          <p:nvPr/>
        </p:nvSpPr>
        <p:spPr bwMode="auto">
          <a:xfrm>
            <a:off x="755650" y="1457325"/>
            <a:ext cx="2303463"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12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el área de la oficinas de esta Agencia de la Calerilla. Gracias al Personal de Agua Potable que atendió el reporte.</a:t>
            </a:r>
          </a:p>
          <a:p>
            <a:pPr algn="ctr" eaLnBrk="1" hangingPunct="1">
              <a:spcBef>
                <a:spcPct val="0"/>
              </a:spcBef>
              <a:buFontTx/>
              <a:buNone/>
            </a:pPr>
            <a:endParaRPr lang="es-MX" altLang="es-MX" sz="1600"/>
          </a:p>
        </p:txBody>
      </p:sp>
      <p:pic>
        <p:nvPicPr>
          <p:cNvPr id="2253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1482725"/>
            <a:ext cx="121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5425" y="4011613"/>
            <a:ext cx="134937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4011613"/>
            <a:ext cx="121443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1482725"/>
            <a:ext cx="121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74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3557"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3558"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3559" name="11 CuadroTexto"/>
          <p:cNvSpPr txBox="1">
            <a:spLocks noChangeArrowheads="1"/>
          </p:cNvSpPr>
          <p:nvPr/>
        </p:nvSpPr>
        <p:spPr bwMode="auto">
          <a:xfrm>
            <a:off x="7380288" y="5492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23560"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13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de la Calerilla.</a:t>
            </a:r>
          </a:p>
          <a:p>
            <a:pPr algn="ctr" eaLnBrk="1" hangingPunct="1">
              <a:spcBef>
                <a:spcPct val="0"/>
              </a:spcBef>
              <a:buFontTx/>
              <a:buNone/>
            </a:pPr>
            <a:endParaRPr lang="es-MX" altLang="es-MX" sz="1600"/>
          </a:p>
        </p:txBody>
      </p:sp>
      <p:pic>
        <p:nvPicPr>
          <p:cNvPr id="23561"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1622425"/>
            <a:ext cx="14398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22425"/>
            <a:ext cx="12684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4057650"/>
            <a:ext cx="1295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4057650"/>
            <a:ext cx="13287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69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4581"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4582"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4583" name="11 CuadroTexto"/>
          <p:cNvSpPr txBox="1">
            <a:spLocks noChangeArrowheads="1"/>
          </p:cNvSpPr>
          <p:nvPr/>
        </p:nvSpPr>
        <p:spPr bwMode="auto">
          <a:xfrm>
            <a:off x="7380288" y="5492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24584"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14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de la Calerilla.</a:t>
            </a:r>
          </a:p>
          <a:p>
            <a:pPr algn="ctr" eaLnBrk="1" hangingPunct="1">
              <a:spcBef>
                <a:spcPct val="0"/>
              </a:spcBef>
              <a:buFontTx/>
              <a:buNone/>
            </a:pPr>
            <a:endParaRPr lang="es-MX" altLang="es-MX" sz="1600"/>
          </a:p>
        </p:txBody>
      </p:sp>
      <p:pic>
        <p:nvPicPr>
          <p:cNvPr id="2458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4057650"/>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1150" y="4057650"/>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558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5605"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5606"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5607" name="11 CuadroTexto"/>
          <p:cNvSpPr txBox="1">
            <a:spLocks noChangeArrowheads="1"/>
          </p:cNvSpPr>
          <p:nvPr/>
        </p:nvSpPr>
        <p:spPr bwMode="auto">
          <a:xfrm>
            <a:off x="7380288" y="5492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25608" name="12 CuadroTexto"/>
          <p:cNvSpPr txBox="1">
            <a:spLocks noChangeArrowheads="1"/>
          </p:cNvSpPr>
          <p:nvPr/>
        </p:nvSpPr>
        <p:spPr bwMode="auto">
          <a:xfrm>
            <a:off x="755650" y="1457325"/>
            <a:ext cx="23034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19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poda y limpieza  en el área de los juegos de la Calerilla.</a:t>
            </a:r>
          </a:p>
          <a:p>
            <a:pPr algn="ctr" eaLnBrk="1" hangingPunct="1">
              <a:spcBef>
                <a:spcPct val="0"/>
              </a:spcBef>
              <a:buFontTx/>
              <a:buNone/>
            </a:pPr>
            <a:endParaRPr lang="es-MX" altLang="es-MX" sz="1600"/>
          </a:p>
        </p:txBody>
      </p:sp>
      <p:pic>
        <p:nvPicPr>
          <p:cNvPr id="2560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4046538"/>
            <a:ext cx="17748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1616075"/>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1150" y="4057650"/>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36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6629"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6630"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6631" name="11 CuadroTexto"/>
          <p:cNvSpPr txBox="1">
            <a:spLocks noChangeArrowheads="1"/>
          </p:cNvSpPr>
          <p:nvPr/>
        </p:nvSpPr>
        <p:spPr bwMode="auto">
          <a:xfrm>
            <a:off x="7380288" y="5492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26632"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24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de la Calerilla.</a:t>
            </a:r>
          </a:p>
          <a:p>
            <a:pPr algn="ctr" eaLnBrk="1" hangingPunct="1">
              <a:spcBef>
                <a:spcPct val="0"/>
              </a:spcBef>
              <a:buFontTx/>
              <a:buNone/>
            </a:pPr>
            <a:endParaRPr lang="es-MX" altLang="es-MX" sz="1600"/>
          </a:p>
        </p:txBody>
      </p:sp>
      <p:pic>
        <p:nvPicPr>
          <p:cNvPr id="26633"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4057650"/>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3998913"/>
            <a:ext cx="14843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49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 4.- Brigadas de mantenimiento y recuperación de espacios p.</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7653"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7654"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7655" name="11 CuadroTexto"/>
          <p:cNvSpPr txBox="1">
            <a:spLocks noChangeArrowheads="1"/>
          </p:cNvSpPr>
          <p:nvPr/>
        </p:nvSpPr>
        <p:spPr bwMode="auto">
          <a:xfrm>
            <a:off x="7380288" y="5492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Julio 2020</a:t>
            </a:r>
          </a:p>
        </p:txBody>
      </p:sp>
      <p:sp>
        <p:nvSpPr>
          <p:cNvPr id="27656" name="12 CuadroTexto"/>
          <p:cNvSpPr txBox="1">
            <a:spLocks noChangeArrowheads="1"/>
          </p:cNvSpPr>
          <p:nvPr/>
        </p:nvSpPr>
        <p:spPr bwMode="auto">
          <a:xfrm>
            <a:off x="755650" y="1457325"/>
            <a:ext cx="2303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24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la plaza de la Calerilla.</a:t>
            </a:r>
          </a:p>
          <a:p>
            <a:pPr algn="ctr" eaLnBrk="1" hangingPunct="1">
              <a:spcBef>
                <a:spcPct val="0"/>
              </a:spcBef>
              <a:buFontTx/>
              <a:buNone/>
            </a:pPr>
            <a:endParaRPr lang="es-MX" altLang="es-MX" sz="1600"/>
          </a:p>
        </p:txBody>
      </p:sp>
      <p:pic>
        <p:nvPicPr>
          <p:cNvPr id="2765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2242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4057650"/>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3998913"/>
            <a:ext cx="14843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7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6.- Actividades de complementarias y recuperación de espacios públicos.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8677"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8678"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8679"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28680" name="12 CuadroTexto"/>
          <p:cNvSpPr txBox="1">
            <a:spLocks noChangeArrowheads="1"/>
          </p:cNvSpPr>
          <p:nvPr/>
        </p:nvSpPr>
        <p:spPr bwMode="auto">
          <a:xfrm>
            <a:off x="755650" y="1457325"/>
            <a:ext cx="230346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17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limpieza  en apoyo a la coordinación de Delegaciones y Agencias en la Colonia las Juntas.</a:t>
            </a:r>
          </a:p>
          <a:p>
            <a:pPr algn="ctr" eaLnBrk="1" hangingPunct="1">
              <a:spcBef>
                <a:spcPct val="0"/>
              </a:spcBef>
              <a:buFontTx/>
              <a:buNone/>
            </a:pPr>
            <a:endParaRPr lang="es-MX" altLang="es-MX" sz="1600"/>
          </a:p>
        </p:txBody>
      </p:sp>
      <p:pic>
        <p:nvPicPr>
          <p:cNvPr id="28681"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628775"/>
            <a:ext cx="16319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28775"/>
            <a:ext cx="1536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4057650"/>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3998913"/>
            <a:ext cx="14843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25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6.- Actividades de complementarias y recuperación de espacios públicos.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29701"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9702"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29703" name="11 CuadroTexto"/>
          <p:cNvSpPr txBox="1">
            <a:spLocks noChangeArrowheads="1"/>
          </p:cNvSpPr>
          <p:nvPr/>
        </p:nvSpPr>
        <p:spPr bwMode="auto">
          <a:xfrm>
            <a:off x="7380288" y="549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29704" name="12 CuadroTexto"/>
          <p:cNvSpPr txBox="1">
            <a:spLocks noChangeArrowheads="1"/>
          </p:cNvSpPr>
          <p:nvPr/>
        </p:nvSpPr>
        <p:spPr bwMode="auto">
          <a:xfrm>
            <a:off x="755650" y="1457325"/>
            <a:ext cx="230346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18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los trabajos de  pintura  en apoyo a la coordinación de Delegaciones y Agencias en la  Delegación de San Martin.</a:t>
            </a:r>
          </a:p>
          <a:p>
            <a:pPr algn="ctr" eaLnBrk="1" hangingPunct="1">
              <a:spcBef>
                <a:spcPct val="0"/>
              </a:spcBef>
              <a:buFontTx/>
              <a:buNone/>
            </a:pPr>
            <a:endParaRPr lang="es-MX" altLang="es-MX" sz="1600"/>
          </a:p>
        </p:txBody>
      </p:sp>
      <p:pic>
        <p:nvPicPr>
          <p:cNvPr id="2970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5438" y="1668463"/>
            <a:ext cx="14843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1628775"/>
            <a:ext cx="14843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6375" y="4295775"/>
            <a:ext cx="19192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7950" y="4295775"/>
            <a:ext cx="19192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5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5" name="4 Rectángulo"/>
          <p:cNvSpPr/>
          <p:nvPr/>
        </p:nvSpPr>
        <p:spPr>
          <a:xfrm>
            <a:off x="684213" y="404813"/>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7.- Actividades Administrativas</a:t>
            </a:r>
          </a:p>
        </p:txBody>
      </p:sp>
      <p:cxnSp>
        <p:nvCxnSpPr>
          <p:cNvPr id="7" name="6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30725" name="5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30726" name="7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30727" name="8 CuadroTexto"/>
          <p:cNvSpPr txBox="1">
            <a:spLocks noChangeArrowheads="1"/>
          </p:cNvSpPr>
          <p:nvPr/>
        </p:nvSpPr>
        <p:spPr bwMode="auto">
          <a:xfrm>
            <a:off x="684213" y="1606550"/>
            <a:ext cx="2447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400">
                <a:latin typeface="Arial" charset="0"/>
              </a:rPr>
              <a:t> ATENCION CIUDADANA</a:t>
            </a:r>
          </a:p>
          <a:p>
            <a:pPr eaLnBrk="1" hangingPunct="1">
              <a:spcBef>
                <a:spcPct val="0"/>
              </a:spcBef>
              <a:buFontTx/>
              <a:buNone/>
            </a:pPr>
            <a:endParaRPr lang="es-MX" altLang="es-MX" sz="1400">
              <a:latin typeface="Arial" charset="0"/>
            </a:endParaRPr>
          </a:p>
          <a:p>
            <a:pPr algn="just" eaLnBrk="1" hangingPunct="1">
              <a:spcBef>
                <a:spcPct val="0"/>
              </a:spcBef>
              <a:buFontTx/>
              <a:buNone/>
            </a:pPr>
            <a:r>
              <a:rPr lang="es-MX" altLang="es-MX" sz="1400">
                <a:latin typeface="Arial" charset="0"/>
              </a:rPr>
              <a:t> Se dan Constancias de Domicilio, Se Atendieron Reportes, Se dio Asesoría, Además de poner Gel Anti-Bacterial a los usuarios.</a:t>
            </a:r>
          </a:p>
          <a:p>
            <a:pPr algn="just" eaLnBrk="1" hangingPunct="1">
              <a:spcBef>
                <a:spcPct val="0"/>
              </a:spcBef>
              <a:buFontTx/>
              <a:buNone/>
            </a:pPr>
            <a:endParaRPr lang="es-MX" altLang="es-MX" sz="1400">
              <a:latin typeface="Arial" charset="0"/>
            </a:endParaRPr>
          </a:p>
          <a:p>
            <a:pPr eaLnBrk="1" hangingPunct="1">
              <a:spcBef>
                <a:spcPct val="0"/>
              </a:spcBef>
              <a:buFontTx/>
              <a:buNone/>
            </a:pPr>
            <a:endParaRPr lang="es-MX" altLang="es-MX" sz="1400">
              <a:latin typeface="Arial" charset="0"/>
            </a:endParaRPr>
          </a:p>
        </p:txBody>
      </p:sp>
      <p:pic>
        <p:nvPicPr>
          <p:cNvPr id="30728" name="Imagen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4076700"/>
            <a:ext cx="15922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412875"/>
            <a:ext cx="16208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Imagen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8263" y="393382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Imagen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6200" y="1409700"/>
            <a:ext cx="16192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10 CuadroTexto"/>
          <p:cNvSpPr txBox="1">
            <a:spLocks noChangeArrowheads="1"/>
          </p:cNvSpPr>
          <p:nvPr/>
        </p:nvSpPr>
        <p:spPr bwMode="auto">
          <a:xfrm>
            <a:off x="6516688" y="476250"/>
            <a:ext cx="215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             Agosto  2020</a:t>
            </a:r>
          </a:p>
          <a:p>
            <a:pPr eaLnBrk="1" hangingPunct="1">
              <a:spcBef>
                <a:spcPct val="0"/>
              </a:spcBef>
              <a:buFontTx/>
              <a:buNone/>
            </a:pPr>
            <a:r>
              <a:rPr lang="es-MX" altLang="es-MX" sz="1800"/>
              <a:t> </a:t>
            </a:r>
          </a:p>
        </p:txBody>
      </p:sp>
    </p:spTree>
    <p:extLst>
      <p:ext uri="{BB962C8B-B14F-4D97-AF65-F5344CB8AC3E}">
        <p14:creationId xmlns:p14="http://schemas.microsoft.com/office/powerpoint/2010/main" val="293597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5125"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5126"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5127"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5128" name="12 CuadroTexto"/>
          <p:cNvSpPr txBox="1">
            <a:spLocks noChangeArrowheads="1"/>
          </p:cNvSpPr>
          <p:nvPr/>
        </p:nvSpPr>
        <p:spPr bwMode="auto">
          <a:xfrm>
            <a:off x="755650" y="1457325"/>
            <a:ext cx="23034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27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verifico los trabajos de fumigación contra el dengue en la colonia La Calerilla. Gracias a la Dirección de Aseo Público. </a:t>
            </a:r>
            <a:endParaRPr lang="es-MX" altLang="es-MX" sz="1600"/>
          </a:p>
        </p:txBody>
      </p:sp>
      <p:pic>
        <p:nvPicPr>
          <p:cNvPr id="512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1484313"/>
            <a:ext cx="1619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1484313"/>
            <a:ext cx="162083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1775" y="3932238"/>
            <a:ext cx="162083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2050" y="3932238"/>
            <a:ext cx="1619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08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6149"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6150"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6151"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6152" name="12 CuadroTexto"/>
          <p:cNvSpPr txBox="1">
            <a:spLocks noChangeArrowheads="1"/>
          </p:cNvSpPr>
          <p:nvPr/>
        </p:nvSpPr>
        <p:spPr bwMode="auto">
          <a:xfrm>
            <a:off x="755650" y="1457325"/>
            <a:ext cx="2303463"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28 DE JULIO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verifico la realización de los trabajos de la Dirección de  Pipas,  de los reportes por falta de agua en la calle Prolongación Iturbide,  Laureles, La Teja, EL Colomo y La Parcela De Calerilla.Y los días 09 y 15 de Julio.</a:t>
            </a:r>
          </a:p>
          <a:p>
            <a:pPr algn="ctr" eaLnBrk="1" hangingPunct="1">
              <a:spcBef>
                <a:spcPct val="0"/>
              </a:spcBef>
              <a:buFontTx/>
              <a:buNone/>
            </a:pPr>
            <a:endParaRPr lang="es-MX" altLang="es-MX" sz="1600"/>
          </a:p>
        </p:txBody>
      </p:sp>
      <p:pic>
        <p:nvPicPr>
          <p:cNvPr id="6153"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628775"/>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1628775"/>
            <a:ext cx="240823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5675" y="4041775"/>
            <a:ext cx="24082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41775"/>
            <a:ext cx="24003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50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7173"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7174"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7175"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7176" name="12 CuadroTexto"/>
          <p:cNvSpPr txBox="1">
            <a:spLocks noChangeArrowheads="1"/>
          </p:cNvSpPr>
          <p:nvPr/>
        </p:nvSpPr>
        <p:spPr bwMode="auto">
          <a:xfrm>
            <a:off x="755650" y="1457325"/>
            <a:ext cx="230346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04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verifico realización de los trabajos de la Dirección de  Alumbrado Publico    por reportes. Por su atención gracias</a:t>
            </a:r>
          </a:p>
          <a:p>
            <a:pPr algn="ctr" eaLnBrk="1" hangingPunct="1">
              <a:spcBef>
                <a:spcPct val="0"/>
              </a:spcBef>
              <a:buFontTx/>
              <a:buNone/>
            </a:pPr>
            <a:endParaRPr lang="es-MX" altLang="es-MX" sz="1600"/>
          </a:p>
        </p:txBody>
      </p:sp>
      <p:pic>
        <p:nvPicPr>
          <p:cNvPr id="717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493838"/>
            <a:ext cx="1619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1493838"/>
            <a:ext cx="15494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4000500"/>
            <a:ext cx="1584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952875"/>
            <a:ext cx="1584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15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8197"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8198"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8199"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8200" name="12 CuadroTexto"/>
          <p:cNvSpPr txBox="1">
            <a:spLocks noChangeArrowheads="1"/>
          </p:cNvSpPr>
          <p:nvPr/>
        </p:nvSpPr>
        <p:spPr bwMode="auto">
          <a:xfrm>
            <a:off x="755650" y="1457325"/>
            <a:ext cx="23034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04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realizó levantamiento para  solicitar el bacheo en la colonia La Calerilla.</a:t>
            </a:r>
            <a:endParaRPr lang="es-MX" altLang="es-MX" sz="1600"/>
          </a:p>
        </p:txBody>
      </p:sp>
      <p:pic>
        <p:nvPicPr>
          <p:cNvPr id="8201"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493838"/>
            <a:ext cx="1619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1493838"/>
            <a:ext cx="15494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4000500"/>
            <a:ext cx="1584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952875"/>
            <a:ext cx="1584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34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9221"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9222"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9223"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9224" name="12 CuadroTexto"/>
          <p:cNvSpPr txBox="1">
            <a:spLocks noChangeArrowheads="1"/>
          </p:cNvSpPr>
          <p:nvPr/>
        </p:nvSpPr>
        <p:spPr bwMode="auto">
          <a:xfrm>
            <a:off x="755650" y="1457325"/>
            <a:ext cx="2303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05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apoyo para   el bacheo en la carretera al ingreso de La Calerilla.</a:t>
            </a:r>
            <a:endParaRPr lang="es-MX" altLang="es-MX" sz="1600"/>
          </a:p>
        </p:txBody>
      </p:sp>
      <p:pic>
        <p:nvPicPr>
          <p:cNvPr id="922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1493838"/>
            <a:ext cx="2136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1493838"/>
            <a:ext cx="15494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4132263"/>
            <a:ext cx="19208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86238" y="3871913"/>
            <a:ext cx="158432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0245"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0246"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0247"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0248" name="12 CuadroTexto"/>
          <p:cNvSpPr txBox="1">
            <a:spLocks noChangeArrowheads="1"/>
          </p:cNvSpPr>
          <p:nvPr/>
        </p:nvSpPr>
        <p:spPr bwMode="auto">
          <a:xfrm>
            <a:off x="755650" y="1457325"/>
            <a:ext cx="23034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10 DE AGOSTO 2020</a:t>
            </a:r>
          </a:p>
          <a:p>
            <a:pPr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Personal de la Agencia realizo el levantamiento en la colonia Las Pomas encontrando la falta de la tapa del registro del drenaje en Prolongación Colon.</a:t>
            </a:r>
            <a:endParaRPr lang="es-MX" altLang="es-MX" sz="1600"/>
          </a:p>
        </p:txBody>
      </p:sp>
      <p:pic>
        <p:nvPicPr>
          <p:cNvPr id="1024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493838"/>
            <a:ext cx="1619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1628775"/>
            <a:ext cx="165735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3988" y="3905250"/>
            <a:ext cx="16192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952875"/>
            <a:ext cx="1584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00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188" y="1196975"/>
            <a:ext cx="8064500" cy="5184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MX" sz="3200" dirty="0">
              <a:solidFill>
                <a:schemeClr val="tx1"/>
              </a:solidFill>
            </a:endParaRPr>
          </a:p>
        </p:txBody>
      </p:sp>
      <p:sp>
        <p:nvSpPr>
          <p:cNvPr id="3" name="2 Rectángulo"/>
          <p:cNvSpPr/>
          <p:nvPr/>
        </p:nvSpPr>
        <p:spPr>
          <a:xfrm>
            <a:off x="611188" y="476250"/>
            <a:ext cx="8064500" cy="5048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s-MX" dirty="0"/>
              <a:t>3  Visita a Colonias</a:t>
            </a:r>
          </a:p>
        </p:txBody>
      </p:sp>
      <p:cxnSp>
        <p:nvCxnSpPr>
          <p:cNvPr id="4" name="3 Conector recto"/>
          <p:cNvCxnSpPr/>
          <p:nvPr/>
        </p:nvCxnSpPr>
        <p:spPr>
          <a:xfrm>
            <a:off x="3203575" y="1196975"/>
            <a:ext cx="0" cy="5184775"/>
          </a:xfrm>
          <a:prstGeom prst="line">
            <a:avLst/>
          </a:prstGeom>
          <a:ln/>
        </p:spPr>
        <p:style>
          <a:lnRef idx="2">
            <a:schemeClr val="accent6"/>
          </a:lnRef>
          <a:fillRef idx="0">
            <a:schemeClr val="accent6"/>
          </a:fillRef>
          <a:effectRef idx="1">
            <a:schemeClr val="accent6"/>
          </a:effectRef>
          <a:fontRef idx="minor">
            <a:schemeClr val="tx1"/>
          </a:fontRef>
        </p:style>
      </p:cxnSp>
      <p:sp>
        <p:nvSpPr>
          <p:cNvPr id="11269" name="4 CuadroTexto"/>
          <p:cNvSpPr txBox="1">
            <a:spLocks noChangeArrowheads="1"/>
          </p:cNvSpPr>
          <p:nvPr/>
        </p:nvSpPr>
        <p:spPr bwMode="auto">
          <a:xfrm>
            <a:off x="611188" y="14843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1270" name="5 CuadroTexto"/>
          <p:cNvSpPr txBox="1">
            <a:spLocks noChangeArrowheads="1"/>
          </p:cNvSpPr>
          <p:nvPr/>
        </p:nvSpPr>
        <p:spPr bwMode="auto">
          <a:xfrm>
            <a:off x="755650" y="1484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MX" sz="1800"/>
          </a:p>
        </p:txBody>
      </p:sp>
      <p:sp>
        <p:nvSpPr>
          <p:cNvPr id="11271" name="11 CuadroTexto"/>
          <p:cNvSpPr txBox="1">
            <a:spLocks noChangeArrowheads="1"/>
          </p:cNvSpPr>
          <p:nvPr/>
        </p:nvSpPr>
        <p:spPr bwMode="auto">
          <a:xfrm>
            <a:off x="7092950" y="54927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t>Agosto 2020</a:t>
            </a:r>
          </a:p>
        </p:txBody>
      </p:sp>
      <p:sp>
        <p:nvSpPr>
          <p:cNvPr id="11272" name="12 CuadroTexto"/>
          <p:cNvSpPr txBox="1">
            <a:spLocks noChangeArrowheads="1"/>
          </p:cNvSpPr>
          <p:nvPr/>
        </p:nvSpPr>
        <p:spPr bwMode="auto">
          <a:xfrm>
            <a:off x="755650" y="1457325"/>
            <a:ext cx="23034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MX" altLang="es-MX" sz="1800">
                <a:latin typeface="Arial" charset="0"/>
              </a:rPr>
              <a:t>24 DE AGOSTO 2020</a:t>
            </a:r>
          </a:p>
          <a:p>
            <a:pPr eaLnBrk="1" hangingPunct="1">
              <a:spcBef>
                <a:spcPct val="0"/>
              </a:spcBef>
              <a:buFont typeface="Arial" charset="0"/>
              <a:buNone/>
            </a:pPr>
            <a:r>
              <a:rPr lang="es-MX" altLang="es-MX" sz="1800">
                <a:latin typeface="Arial" charset="0"/>
              </a:rPr>
              <a:t>Personal de la Agencia verifico la realización de los trabajos de la Dirección de  Pipas,  de los reportes por falta de agua en la calle Prolongación Iturbide,  Laureles, La Teja y Pinos De Calerilla.</a:t>
            </a:r>
          </a:p>
          <a:p>
            <a:pPr eaLnBrk="1" hangingPunct="1">
              <a:spcBef>
                <a:spcPct val="0"/>
              </a:spcBef>
              <a:buFontTx/>
              <a:buNone/>
            </a:pPr>
            <a:endParaRPr lang="es-MX" altLang="es-MX" sz="1800">
              <a:latin typeface="Arial" charset="0"/>
            </a:endParaRPr>
          </a:p>
        </p:txBody>
      </p:sp>
      <p:pic>
        <p:nvPicPr>
          <p:cNvPr id="11273"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493838"/>
            <a:ext cx="1619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1628775"/>
            <a:ext cx="14636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3988" y="4011613"/>
            <a:ext cx="167957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Imagen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952875"/>
            <a:ext cx="1584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8418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1048</Words>
  <Application>Microsoft Office PowerPoint</Application>
  <PresentationFormat>Presentación en pantalla (4:3)</PresentationFormat>
  <Paragraphs>143</Paragraphs>
  <Slides>28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 Unicode MS</vt:lpstr>
      <vt:lpstr>Arial</vt:lpstr>
      <vt:lpstr>Arial Narrow</vt:lpstr>
      <vt:lpstr>Calibri</vt:lpstr>
      <vt:lpstr>Calisto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Cesar Ignacio Bocanegra Alvarado</cp:lastModifiedBy>
  <cp:revision>1</cp:revision>
  <dcterms:created xsi:type="dcterms:W3CDTF">2020-08-27T19:06:56Z</dcterms:created>
  <dcterms:modified xsi:type="dcterms:W3CDTF">2020-08-28T19:56:34Z</dcterms:modified>
</cp:coreProperties>
</file>