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0" r:id="rId2"/>
    <p:sldId id="329" r:id="rId3"/>
    <p:sldId id="331" r:id="rId4"/>
    <p:sldId id="332" r:id="rId5"/>
    <p:sldId id="336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907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gencia-de-la-Ladrillera-1050708998399848/?__cft__%5b0%5d=AZVM3rfOu9U9klPDmBCNVn1zNrga0miGa2nSfohqgXtfQPdPk02ro-Yvr-9DFLYt-Nyk4ETiZM53LP2GjI6fBpuu9T1AnkLE3ZIY0HTWnqtkoM-k8PlGpHAwLjaEU7SGNbizb7Hm1b4jBWvZyLbJ10AlCv23h9fOG7YxKuOiM6xG4Gwcu7T8PyCJPqI7oLJKd5c&amp;__tn__=kK-y-R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AGOSTO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20 de agosto,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Concluimos el día de ayer la limpieza y rehabilitación de la</a:t>
            </a:r>
          </a:p>
          <a:p>
            <a:pPr algn="just"/>
            <a:r>
              <a:rPr lang="es-MX" sz="1400" dirty="0"/>
              <a:t>@Unidad Deportiva Misión Magnolias, Agencia de la Ladrillera</a:t>
            </a:r>
            <a:endParaRPr lang="es-MX" sz="1400" dirty="0">
              <a:hlinkClick r:id="rId3"/>
            </a:endParaRPr>
          </a:p>
          <a:p>
            <a:pPr algn="just"/>
            <a:r>
              <a:rPr lang="es-MX" sz="1400" dirty="0"/>
              <a:t>Un arduo trabajo que se llevó a cabo con los #GUERREROS que forman parte de </a:t>
            </a:r>
            <a:r>
              <a:rPr lang="es-MX" sz="1400" dirty="0" smtClean="0"/>
              <a:t>COMUDE </a:t>
            </a:r>
            <a:r>
              <a:rPr lang="es-MX" sz="1400" dirty="0"/>
              <a:t>Tlaquepaque </a:t>
            </a:r>
            <a:r>
              <a:rPr lang="es-MX" sz="1400" dirty="0" smtClean="0"/>
              <a:t>Oficial, </a:t>
            </a:r>
            <a:r>
              <a:rPr lang="es-MX" sz="1400" dirty="0"/>
              <a:t>el Profe Toño, encargado de actividades de la unidad y personal de la Agencia Municipal...</a:t>
            </a:r>
          </a:p>
        </p:txBody>
      </p:sp>
      <p:pic>
        <p:nvPicPr>
          <p:cNvPr id="1026" name="Picture 2" descr="C:\Users\La Ladrillera\Desktop\agosto\118005207_1534816910022493_98600669134241451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70" y="4057505"/>
            <a:ext cx="2389656" cy="17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 Ladrillera\Desktop\agosto\118209405_1534816713355846_382982792356847309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7505"/>
            <a:ext cx="252028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Ladrillera\Desktop\agosto\118268802_1534816790022505_127339635261723521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0" y="1686067"/>
            <a:ext cx="1608484" cy="21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 Ladrillera\Desktop\agosto\118310105_1534816676689183_115682792042523124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676805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13 de AGOSTO,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acabo por parte de la Dependencia de Agua Potable y alcantarillado de San Pedro Tlaquepaque, por el apoyo para atender algunas necesidades en nuestra comunidad, SAN FERNANDO, en la col. OJO DE AGUA y Lauro Robles en LAS PINTAS DE </a:t>
            </a:r>
            <a:r>
              <a:rPr lang="es-MX" sz="1400" dirty="0" smtClean="0"/>
              <a:t>ABAJO.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Mantenimiento y </a:t>
            </a:r>
            <a:r>
              <a:rPr lang="es-MX" sz="1400" dirty="0" smtClean="0"/>
              <a:t>desazolves </a:t>
            </a:r>
            <a:r>
              <a:rPr lang="es-MX" sz="1400" dirty="0"/>
              <a:t>en ambas calles, ahora continuaremos con los protocolos y las </a:t>
            </a:r>
            <a:r>
              <a:rPr lang="es-MX" sz="1400" dirty="0" smtClean="0"/>
              <a:t>fugas.</a:t>
            </a:r>
            <a:endParaRPr lang="es-MX" sz="1400" dirty="0"/>
          </a:p>
        </p:txBody>
      </p:sp>
      <p:pic>
        <p:nvPicPr>
          <p:cNvPr id="2050" name="Picture 2" descr="https://scontent.fgdl1-1.fna.fbcdn.net/v/t1.0-9/117555609_1923702567767149_2902552663540088341_n.jpg?_nc_cat=111&amp;_nc_sid=8bfeb9&amp;_nc_ohc=vyqKFTQCHIkAX9Ubmac&amp;_nc_ht=scontent.fgdl1-1.fna&amp;oh=d0710414ced10790e4a75fd877c1a14c&amp;oe=5F6C3A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69" y="1489945"/>
            <a:ext cx="25922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gdl1-1.fna.fbcdn.net/v/t1.0-9/117595749_1923702614433811_6605445340632431000_n.jpg?_nc_cat=110&amp;_nc_sid=8bfeb9&amp;_nc_ohc=DEFmBbopYbEAX_XXMD_&amp;_nc_ht=scontent.fgdl1-1.fna&amp;oh=9d73df6ad77ae3adcd4bad520279529f&amp;oe=5F6B25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79589"/>
            <a:ext cx="2495939" cy="46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                                                   agosto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06 de Agosto,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El </a:t>
            </a:r>
            <a:r>
              <a:rPr lang="es-MX" sz="1400" dirty="0"/>
              <a:t>Departamento de Aseo Público </a:t>
            </a:r>
            <a:r>
              <a:rPr lang="es-MX" sz="1400" dirty="0" smtClean="0"/>
              <a:t>llevo acabo la sanitación </a:t>
            </a:r>
            <a:r>
              <a:rPr lang="es-MX" sz="1400" dirty="0"/>
              <a:t>con hipoclorito en la Plaza principal de la Ladrillera como el Parque de la Colonia Vista </a:t>
            </a:r>
            <a:r>
              <a:rPr lang="es-MX" sz="1400" dirty="0" smtClean="0"/>
              <a:t>Hermosa.</a:t>
            </a:r>
            <a:endParaRPr lang="es-MX" sz="1400" dirty="0"/>
          </a:p>
        </p:txBody>
      </p:sp>
      <p:pic>
        <p:nvPicPr>
          <p:cNvPr id="3074" name="Picture 2" descr="https://scontent.fgdl1-1.fna.fbcdn.net/v/t1.0-9/116909707_1918625311608208_1222598034992681391_o.jpg?_nc_cat=106&amp;_nc_sid=730e14&amp;_nc_ohc=1kD_NJJgYs0AX_Uw6v_&amp;_nc_ht=scontent.fgdl1-1.fna&amp;oh=a8a2e485d012e7712161e4153bbbaae3&amp;oe=5F693DD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33" y="182576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content.fgdl1-2.fna.fbcdn.net/v/t1.0-9/117040333_1918625291608210_4049719099111885121_o.jpg?_nc_cat=108&amp;_nc_sid=730e14&amp;_nc_ohc=V0uosW148kUAX_669EO&amp;_nc_ht=scontent.fgdl1-2.fna&amp;oh=86397bec904e4e55d576e2d392585e9c&amp;oe=5F69D6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gdl1-3.fna.fbcdn.net/v/t1.0-9/117236498_1918625341608205_7499435726803709504_o.jpg?_nc_cat=105&amp;_nc_sid=730e14&amp;_nc_ohc=DuI4KtI4Cq8AX8XlcLd&amp;_nc_ht=scontent.fgdl1-3.fna&amp;oh=9d46d187e36a6e93f4d68c95ab8f38a9&amp;oe=5F69953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.fgdl1-2.fna.fbcdn.net/v/t1.0-9/117241365_1918625574941515_2098376441866884657_o.jpg?_nc_cat=109&amp;_nc_sid=730e14&amp;_nc_ohc=9cClPt3yzlEAX8s4KBg&amp;_nc_ht=scontent.fgdl1-2.fna&amp;oh=0a5da34cbbb9f1739408bd66227088ba&amp;oe=5F6C396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80" y="1825768"/>
            <a:ext cx="252028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06 de Agosto, 2020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llevo acabo por parte del </a:t>
            </a:r>
            <a:r>
              <a:rPr lang="es-MX" sz="1400" dirty="0"/>
              <a:t>Departamento de Agua Potable y </a:t>
            </a:r>
            <a:r>
              <a:rPr lang="es-MX" sz="1400" dirty="0" smtClean="0"/>
              <a:t>Alcantarillado, el desazolve de la alcantarilla y  </a:t>
            </a:r>
            <a:r>
              <a:rPr lang="es-MX" sz="1400" dirty="0"/>
              <a:t>su pronta respuesta a nuestra petición quedando trabajando la calle de San Frenando.</a:t>
            </a:r>
          </a:p>
        </p:txBody>
      </p:sp>
      <p:pic>
        <p:nvPicPr>
          <p:cNvPr id="2" name="Picture 2" descr="https://scontent.fgdl1-3.fna.fbcdn.net/v/t1.0-9/117296677_1918522868285119_4526991009454755037_o.jpg?_nc_cat=101&amp;_nc_sid=730e14&amp;_nc_ohc=vtwad_SS-isAX8ouctG&amp;_nc_ht=scontent.fgdl1-3.fna&amp;oh=688e83538fa8de89b7e14bc69b4ac798&amp;oe=5F699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8804"/>
            <a:ext cx="2520280" cy="45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content.fgdl1-2.fna.fbcdn.net/v/t1.0-9/117167565_1918523078285098_303275410884943977_o.jpg?_nc_cat=109&amp;_nc_sid=730e14&amp;_nc_ohc=XkatxuXIuSwAX_6GOts&amp;_nc_oc=AQkfufS7ayOJ8iwar2Hdzimf4xPOtvxuQXaKToXIHKC-56LrwBw-q8KeWxmd0RSBKNE&amp;_nc_ht=scontent.fgdl1-2.fna&amp;oh=37854711846be7d4ffc661df9d320712&amp;oe=5F6AA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7173"/>
            <a:ext cx="2688421" cy="45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269</Words>
  <Application>Microsoft Office PowerPoint</Application>
  <PresentationFormat>Presentación en pantalla (4:3)</PresentationFormat>
  <Paragraphs>36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Cesar Ignacio Bocanegra Alvarado</cp:lastModifiedBy>
  <cp:revision>124</cp:revision>
  <dcterms:created xsi:type="dcterms:W3CDTF">2019-08-27T18:12:10Z</dcterms:created>
  <dcterms:modified xsi:type="dcterms:W3CDTF">2020-08-28T19:56:00Z</dcterms:modified>
</cp:coreProperties>
</file>