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344" r:id="rId4"/>
    <p:sldId id="345" r:id="rId5"/>
    <p:sldId id="317" r:id="rId6"/>
  </p:sldIdLst>
  <p:sldSz cx="9144000" cy="6858000" type="screen4x3"/>
  <p:notesSz cx="6834188" cy="99790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65" d="100"/>
          <a:sy n="65" d="100"/>
        </p:scale>
        <p:origin x="1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27BEE-4193-42BD-A2C6-D0C7F9FEAF21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80A76-8CD6-491D-9A5C-5D6BD1D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07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11/05/2021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11/05/2021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11/05/2021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11/05/2021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11/05/2021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11/05/2021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11/05/2021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11/05/2021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11/05/2021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11/05/2021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11/05/2021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t>11/05/2021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Abril 2021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SANTA ANITA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0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Bacheo en General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apoya a la cuadrilla de empedrado con las transportación de personal y material para realizar la obra de Empedrado en la calle </a:t>
            </a:r>
            <a:r>
              <a:rPr lang="es-MX" sz="1400" b="1" dirty="0" smtClean="0"/>
              <a:t>Abasolo en sus cruces con Agustín Rivera y Francisco I Madero,</a:t>
            </a:r>
            <a:r>
              <a:rPr lang="es-MX" sz="1400" dirty="0"/>
              <a:t> </a:t>
            </a:r>
            <a:r>
              <a:rPr lang="es-MX" sz="1400" dirty="0" smtClean="0"/>
              <a:t>todo </a:t>
            </a:r>
            <a:r>
              <a:rPr lang="es-MX" sz="1400" dirty="0"/>
              <a:t>esto con </a:t>
            </a:r>
            <a:r>
              <a:rPr lang="es-MX" sz="1400" dirty="0" smtClean="0"/>
              <a:t>la ayuda </a:t>
            </a:r>
            <a:r>
              <a:rPr lang="es-MX" sz="1400" dirty="0"/>
              <a:t>de la Cuadrilla de Empedradores de la Dirección de Mantenimiento a Vialidades y Pavimentos de este Ayuntamiento.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ctr"/>
            <a:r>
              <a:rPr lang="es-MX" sz="1400" b="1" dirty="0"/>
              <a:t> </a:t>
            </a:r>
            <a:r>
              <a:rPr lang="es-MX" sz="1400" b="1" dirty="0" smtClean="0"/>
              <a:t> Con un Avance </a:t>
            </a:r>
            <a:r>
              <a:rPr lang="es-MX" sz="1400" b="1" dirty="0"/>
              <a:t>de Metros Cuadrados:  </a:t>
            </a:r>
            <a:r>
              <a:rPr lang="es-MX" sz="1400" dirty="0" smtClean="0"/>
              <a:t>42 </a:t>
            </a:r>
            <a:r>
              <a:rPr lang="es-MX" sz="1400" dirty="0"/>
              <a:t>Metros Cuadrados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516216" y="5486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Abril 2021</a:t>
            </a:r>
          </a:p>
        </p:txBody>
      </p:sp>
      <p:pic>
        <p:nvPicPr>
          <p:cNvPr id="12" name="11 Imagen" descr="D:\mis documentos\DELEGACION SANTA ANITA\OFICIOS 2021\FOTOS 2021\ABRIL 2021\photo49068384349125123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16" y="1260257"/>
            <a:ext cx="2556204" cy="241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D:\mis documentos\DELEGACION SANTA ANITA\OFICIOS 2021\FOTOS 2021\ABRIL 2021\photo490683843491251239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21" y="1273563"/>
            <a:ext cx="2511895" cy="2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D:\mis documentos\DELEGACION SANTA ANITA\OFICIOS 2021\FOTOS 2021\ABRIL 2021\photo490683843491251239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66" y="3789040"/>
            <a:ext cx="2542153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D:\mis documentos\DELEGACION SANTA ANITA\OFICIOS 2021\FOTOS 2021\ABRIL 2021\photo490683843491251239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02" y="3762717"/>
            <a:ext cx="2524313" cy="2474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4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Vistas a Colonias/ Agua Potable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4"/>
            <a:ext cx="244827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Se realizo reunión </a:t>
            </a:r>
            <a:r>
              <a:rPr lang="es-MX" sz="1400" dirty="0" smtClean="0"/>
              <a:t>con vecinos y comerciantes de </a:t>
            </a:r>
            <a:r>
              <a:rPr lang="es-MX" sz="1400" dirty="0"/>
              <a:t>la calle </a:t>
            </a:r>
            <a:r>
              <a:rPr lang="es-MX" sz="1400" dirty="0" smtClean="0"/>
              <a:t>Ramón Corona, Dirección de Obras Publicas y Delegación Santa Anita.</a:t>
            </a:r>
            <a:endParaRPr lang="es-MX" sz="1400" dirty="0"/>
          </a:p>
          <a:p>
            <a:pPr algn="ctr"/>
            <a:endParaRPr lang="es-MX" sz="1400" dirty="0"/>
          </a:p>
          <a:p>
            <a:pPr marL="285750" indent="-285750" algn="just">
              <a:buFontTx/>
              <a:buChar char="-"/>
            </a:pPr>
            <a:r>
              <a:rPr lang="es-MX" sz="1400" dirty="0"/>
              <a:t>Se trataron temas </a:t>
            </a:r>
            <a:r>
              <a:rPr lang="es-MX" sz="1400" dirty="0" smtClean="0"/>
              <a:t>generales sobre la obra que se va a iniciar en calle Ramón Corona en sus cruces con Camino Real a Colima y Allende donde se instalaran red de agua  potable y drenaje así como piedra ahogada en cemento.</a:t>
            </a:r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/>
          </a:p>
          <a:p>
            <a:r>
              <a:rPr lang="es-MX" sz="1400" dirty="0"/>
              <a:t>Asistencia  aproximadamente       de 4</a:t>
            </a:r>
            <a:r>
              <a:rPr lang="es-MX" sz="1400" dirty="0" smtClean="0"/>
              <a:t>0 personas.</a:t>
            </a:r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 </a:t>
            </a:r>
            <a:endParaRPr lang="es-MX" sz="1400" dirty="0"/>
          </a:p>
          <a:p>
            <a:pPr algn="just"/>
            <a:r>
              <a:rPr lang="es-MX" sz="1400" dirty="0" smtClean="0"/>
              <a:t> </a:t>
            </a:r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Abril 21</a:t>
            </a:r>
          </a:p>
        </p:txBody>
      </p:sp>
      <p:pic>
        <p:nvPicPr>
          <p:cNvPr id="10" name="9 Imagen" descr="D:\mis documentos\DELEGACION SANTA ANITA\OFICIOS 2021\FOTOS 2021\ABRIL 2021\photo49068384349125123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46" y="1648003"/>
            <a:ext cx="2610290" cy="322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D:\mis documentos\DELEGACION SANTA ANITA\OFICIOS 2021\FOTOS 2021\ABRIL 2021\photo49068384349125123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48003"/>
            <a:ext cx="2376264" cy="3222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Vistas a Colonias/ Agua Potable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4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Se superviso, reporto y reparo ante la Dirección </a:t>
            </a:r>
            <a:r>
              <a:rPr lang="es-MX" sz="1400" dirty="0" smtClean="0"/>
              <a:t>de Agua Potable y Alcantarillado la Boca de Tormenta desoldada que se encuentra en la calle Aquiles Serdán esquina Colon de esta Delegación Municipal de Santa Anita.</a:t>
            </a:r>
          </a:p>
          <a:p>
            <a:pPr algn="just"/>
            <a:r>
              <a:rPr lang="es-MX" sz="1400" dirty="0" smtClean="0"/>
              <a:t>.</a:t>
            </a:r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Abril 21</a:t>
            </a:r>
          </a:p>
        </p:txBody>
      </p:sp>
      <p:pic>
        <p:nvPicPr>
          <p:cNvPr id="9" name="8 Imagen" descr="D:\mis documentos\DELEGACION SANTA ANITA\OFICIOS 2021\FOTOS 2021\ABRIL 2021\photo49157256499608722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331621"/>
            <a:ext cx="2598777" cy="231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D:\mis documentos\DELEGACION SANTA ANITA\OFICIOS 2021\FOTOS 2021\ABRIL 2021\photo49157256499608722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31621"/>
            <a:ext cx="2448272" cy="231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D:\mis documentos\DELEGACION SANTA ANITA\OFICIOS 2021\FOTOS 2021\ABRIL 2021\photo491572564996087221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90" y="3802872"/>
            <a:ext cx="2573625" cy="243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D:\mis documentos\DELEGACION SANTA ANITA\OFICIOS 2021\FOTOS 2021\ABRIL 2021\photo49157256499608722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02872"/>
            <a:ext cx="2448272" cy="2434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7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3760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5 Apoyo a Otras Dependencias/Programa BIENESTAR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4"/>
            <a:ext cx="24482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</a:t>
            </a:r>
            <a:r>
              <a:rPr lang="es-MX" sz="1400" dirty="0"/>
              <a:t>realizo el apoyo en la entrega de pago de adulto mayor y pago a personas discapacitadas del programa BIENESTAR.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 </a:t>
            </a:r>
            <a:endParaRPr lang="es-MX" sz="1400" dirty="0"/>
          </a:p>
          <a:p>
            <a:pPr algn="just"/>
            <a:r>
              <a:rPr lang="es-MX" sz="1400" dirty="0" smtClean="0"/>
              <a:t> </a:t>
            </a:r>
            <a:r>
              <a:rPr lang="es-MX" sz="1400" dirty="0"/>
              <a:t>Cuidando todas las Medidas Sanitarias.</a:t>
            </a:r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516216" y="5486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Abril  2021</a:t>
            </a:r>
          </a:p>
        </p:txBody>
      </p:sp>
      <p:pic>
        <p:nvPicPr>
          <p:cNvPr id="10" name="9 Imagen" descr="D:\mis documentos\DELEGACION SANTA ANITA\OFICIOS 2021\FOTOS 2021\ABRIL 2021\photo49068384349125123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30214"/>
            <a:ext cx="2592288" cy="249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D:\mis documentos\DELEGACION SANTA ANITA\OFICIOS 2021\FOTOS 2021\ABRIL 2021\photo49068384349125123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230214"/>
            <a:ext cx="2448272" cy="249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D:\mis documentos\DELEGACION SANTA ANITA\OFICIOS 2021\FOTOS 2021\ABRIL 2021\photo49068384349125123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18178"/>
            <a:ext cx="3312368" cy="2347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276</Words>
  <Application>Microsoft Office PowerPoint</Application>
  <PresentationFormat>Presentación en pantalla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369</cp:revision>
  <cp:lastPrinted>2020-07-27T18:05:49Z</cp:lastPrinted>
  <dcterms:created xsi:type="dcterms:W3CDTF">2019-04-12T15:45:24Z</dcterms:created>
  <dcterms:modified xsi:type="dcterms:W3CDTF">2021-05-11T16:32:23Z</dcterms:modified>
</cp:coreProperties>
</file>