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24B8-CB4D-43D9-90A3-6307619122C2}" type="datetimeFigureOut">
              <a:rPr lang="es-MX" smtClean="0"/>
              <a:t>07/02/2020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BB54-ECDC-43FF-88F8-8F6F918F8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79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24B8-CB4D-43D9-90A3-6307619122C2}" type="datetimeFigureOut">
              <a:rPr lang="es-MX" smtClean="0"/>
              <a:t>07/02/2020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BB54-ECDC-43FF-88F8-8F6F918F8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464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24B8-CB4D-43D9-90A3-6307619122C2}" type="datetimeFigureOut">
              <a:rPr lang="es-MX" smtClean="0"/>
              <a:t>07/02/2020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BB54-ECDC-43FF-88F8-8F6F918F8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913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24B8-CB4D-43D9-90A3-6307619122C2}" type="datetimeFigureOut">
              <a:rPr lang="es-MX" smtClean="0"/>
              <a:t>07/02/2020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BB54-ECDC-43FF-88F8-8F6F918F8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215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24B8-CB4D-43D9-90A3-6307619122C2}" type="datetimeFigureOut">
              <a:rPr lang="es-MX" smtClean="0"/>
              <a:t>07/02/2020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BB54-ECDC-43FF-88F8-8F6F918F8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817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24B8-CB4D-43D9-90A3-6307619122C2}" type="datetimeFigureOut">
              <a:rPr lang="es-MX" smtClean="0"/>
              <a:t>07/02/2020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BB54-ECDC-43FF-88F8-8F6F918F8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158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24B8-CB4D-43D9-90A3-6307619122C2}" type="datetimeFigureOut">
              <a:rPr lang="es-MX" smtClean="0"/>
              <a:t>07/02/2020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BB54-ECDC-43FF-88F8-8F6F918F8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127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24B8-CB4D-43D9-90A3-6307619122C2}" type="datetimeFigureOut">
              <a:rPr lang="es-MX" smtClean="0"/>
              <a:t>07/02/2020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BB54-ECDC-43FF-88F8-8F6F918F8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787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24B8-CB4D-43D9-90A3-6307619122C2}" type="datetimeFigureOut">
              <a:rPr lang="es-MX" smtClean="0"/>
              <a:t>07/02/2020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BB54-ECDC-43FF-88F8-8F6F918F8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099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24B8-CB4D-43D9-90A3-6307619122C2}" type="datetimeFigureOut">
              <a:rPr lang="es-MX" smtClean="0"/>
              <a:t>07/02/2020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BB54-ECDC-43FF-88F8-8F6F918F8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994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24B8-CB4D-43D9-90A3-6307619122C2}" type="datetimeFigureOut">
              <a:rPr lang="es-MX" smtClean="0"/>
              <a:t>07/02/2020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BB54-ECDC-43FF-88F8-8F6F918F8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6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24B8-CB4D-43D9-90A3-6307619122C2}" type="datetimeFigureOut">
              <a:rPr lang="es-MX" smtClean="0"/>
              <a:t>07/02/2020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1BB54-ECDC-43FF-88F8-8F6F918F8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069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ta previa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36"/>
            <a:ext cx="6858000" cy="912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4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ta previa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" y="-25963"/>
            <a:ext cx="6862868" cy="91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0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sta previa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0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sta previa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0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sta previa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0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sta previa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38" y="0"/>
            <a:ext cx="688923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0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ista previa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0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ista previa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" y="24544"/>
            <a:ext cx="6844207" cy="911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SOPORTE</dc:creator>
  <cp:lastModifiedBy>SOPORTE</cp:lastModifiedBy>
  <cp:revision>1</cp:revision>
  <dcterms:created xsi:type="dcterms:W3CDTF">2020-02-07T18:45:35Z</dcterms:created>
  <dcterms:modified xsi:type="dcterms:W3CDTF">2020-02-07T18:52:40Z</dcterms:modified>
</cp:coreProperties>
</file>