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78" r:id="rId3"/>
    <p:sldId id="372" r:id="rId4"/>
    <p:sldId id="353" r:id="rId5"/>
    <p:sldId id="349" r:id="rId6"/>
    <p:sldId id="380" r:id="rId7"/>
    <p:sldId id="381" r:id="rId8"/>
    <p:sldId id="382" r:id="rId9"/>
    <p:sldId id="384" r:id="rId10"/>
    <p:sldId id="383" r:id="rId11"/>
    <p:sldId id="388" r:id="rId12"/>
    <p:sldId id="38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86323" autoAdjust="0"/>
  </p:normalViewPr>
  <p:slideViewPr>
    <p:cSldViewPr>
      <p:cViewPr varScale="1">
        <p:scale>
          <a:sx n="101" d="100"/>
          <a:sy n="101" d="100"/>
        </p:scale>
        <p:origin x="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08/11/2021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 OCTUBRE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DE TATEPOSCO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43125" y="404664"/>
            <a:ext cx="6143625" cy="1095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3 Rectángulo"/>
          <p:cNvSpPr>
            <a:spLocks noChangeArrowheads="1"/>
          </p:cNvSpPr>
          <p:nvPr/>
        </p:nvSpPr>
        <p:spPr bwMode="auto">
          <a:xfrm>
            <a:off x="2143125" y="571500"/>
            <a:ext cx="6143625" cy="8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 sz="1800" dirty="0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Consejo Municipal  octubre  -  diciembre 2021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MX" altLang="es-MX" sz="11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0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196752"/>
            <a:ext cx="7992888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3. visitas a colonias/ levantamiento y requerimientos de servicios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una visita a la calle 5 de mayo para verificar  reporte de una  fuga de agua en la Colonia Tateposco, por lo que de inmediato se realizo en reporte ante el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iapa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se atendió por tal Dependencia.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OCTUBRE 2021</a:t>
            </a:r>
            <a:endParaRPr lang="es-MX" dirty="0"/>
          </a:p>
        </p:txBody>
      </p:sp>
      <p:pic>
        <p:nvPicPr>
          <p:cNvPr id="7170" name="Picture 2" descr="C:\Users\Delegacion_Tateposco\Downloads\WhatsApp Image 2021-10-26 at 12.29.3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88" y="1340768"/>
            <a:ext cx="2700300" cy="46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egacion_Tateposco\Downloads\WhatsApp Image 2021-10-26 at 12.29.34 PM (4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94" y="1318305"/>
            <a:ext cx="2448272" cy="46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4972" y="1196752"/>
            <a:ext cx="8061484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 smtClean="0">
              <a:solidFill>
                <a:schemeClr val="tx1"/>
              </a:solidFill>
            </a:endParaRPr>
          </a:p>
          <a:p>
            <a:pPr algn="ctr"/>
            <a:endParaRPr lang="es-MX" sz="3200" dirty="0">
              <a:solidFill>
                <a:schemeClr val="tx1"/>
              </a:solidFill>
            </a:endParaRPr>
          </a:p>
          <a:p>
            <a:pPr algn="ctr"/>
            <a:endParaRPr lang="es-MX" sz="3200" dirty="0" smtClean="0">
              <a:solidFill>
                <a:schemeClr val="tx1"/>
              </a:solidFill>
            </a:endParaRPr>
          </a:p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4</a:t>
            </a:r>
            <a:r>
              <a:rPr lang="es-MX" dirty="0" smtClean="0"/>
              <a:t>. </a:t>
            </a:r>
            <a:r>
              <a:rPr lang="es-MX" sz="1400" dirty="0" smtClean="0"/>
              <a:t>Brigadas de Mantenimiento y Recuperación de Espacios Públicos						                                             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1196753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OCTUBRE</a:t>
            </a: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apoyo en operativo de limpieza de maleza y basura en la Colonia San Pedrito, trabajo realizado y coordinado por personal de Delegaciones y Agencias Municipales, en el cual participo personal de esta Delegación.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7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OCTUBRE 2021</a:t>
            </a:r>
            <a:endParaRPr lang="es-MX" dirty="0"/>
          </a:p>
        </p:txBody>
      </p:sp>
      <p:sp>
        <p:nvSpPr>
          <p:cNvPr id="2" name="AutoShape 2" descr="blob:https://web.whatsapp.com/bca2b641-1d06-446e-9c43-77e49e4fff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5123" name="Picture 3" descr="C:\Users\Delegacion_Tateposco\Downloads\WhatsApp Image 2021-10-26 at 12.18.02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42" y="1268760"/>
            <a:ext cx="253742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egacion_Tateposco\Downloads\WhatsApp Image 2021-10-26 at 12.18.25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62" y="1268760"/>
            <a:ext cx="27363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170" y="1219200"/>
            <a:ext cx="7984286" cy="516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2170" y="476672"/>
            <a:ext cx="798428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 smtClean="0"/>
              <a:t>5. Apoyo a otras dependencias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7" y="1219201"/>
            <a:ext cx="25219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OCTUBRE</a:t>
            </a:r>
          </a:p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apoyo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Departamento de Ecología para que se llevara a cabo «Caravana en las Colonias» con diferentes actividades, Campaña de Reciclaje, recolección de electrónicos y electrodomésticos, «Reforestación, Cine Ecológico en el potrero del Sauz, col Francisco Silva Romero y Tateposco,  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04249" y="5883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OCTUBRE 2021</a:t>
            </a:r>
            <a:endParaRPr lang="es-MX" dirty="0"/>
          </a:p>
        </p:txBody>
      </p:sp>
      <p:sp>
        <p:nvSpPr>
          <p:cNvPr id="2" name="AutoShape 5" descr="blob:https://web.whatsapp.com/c5237b4e-2ec9-4325-85c9-c6271bfc4e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6" name="Picture 2" descr="C:\Users\Delegacion_Tateposco\Downloads\WhatsApp Image 2021-10-26 at 12.20.44 PM (9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79" y="1254580"/>
            <a:ext cx="2660936" cy="23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ownloads\WhatsApp Image 2021-10-26 at 12.20.44 PM (10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6" y="1219201"/>
            <a:ext cx="2779240" cy="24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ownloads\WhatsApp Image 2021-10-26 at 12.19.46 PM (6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645022"/>
            <a:ext cx="2693367" cy="26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egacion_Tateposco\Downloads\WhatsApp Image 2021-10-26 at 12.19.11 PM 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24" y="3645022"/>
            <a:ext cx="2707232" cy="26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7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4040" y="1196752"/>
            <a:ext cx="7958400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81318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Colonias/Levantamiento y requerimientos de servicios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74040" y="1196753"/>
            <a:ext cx="2629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 DE OCTUBRE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visita por parte de una servidora  y personal de esta delegación  en apoyo a la Colonia la Ladrillera  esto en atención a los ciudadanos habitantes de la zona, para apoyarlos en la limpieza de casas esto por causa de las inundaciones y tormentas.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smtClean="0"/>
              <a:t>OCTUBRE   2021</a:t>
            </a:r>
            <a:endParaRPr lang="es-MX" dirty="0"/>
          </a:p>
        </p:txBody>
      </p:sp>
      <p:sp>
        <p:nvSpPr>
          <p:cNvPr id="2" name="AutoShape 2" descr="blob:https://web.whatsapp.com/4f873bd9-9eef-4819-89e2-894eda1f16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4" descr="blob:https://web.whatsapp.com/4f873bd9-9eef-4819-89e2-894eda1f16b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6" descr="blob:https://web.whatsapp.com/4f873bd9-9eef-4819-89e2-894eda1f16b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2" name="AutoShape 9" descr="blob:https://web.whatsapp.com/ccfdb949-c024-4b33-a1ff-fcf3c3dffd6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AutoShape 11" descr="blob:https://web.whatsapp.com/ccfdb949-c024-4b33-a1ff-fcf3c3dffd66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6" name="Picture 2" descr="C:\Users\Delegacion_Tateposco\Downloads\WhatsApp Image 2021-10-26 at 11.53.24 AM (1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50" y="1196754"/>
            <a:ext cx="2720873" cy="1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ownloads\WhatsApp Image 2021-10-26 at 11.53.24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77" y="1196754"/>
            <a:ext cx="2387763" cy="44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ownloads\WhatsApp Image 2021-10-26 at 11.56.01 AM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60" y="3383557"/>
            <a:ext cx="27020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2775" y="1196752"/>
            <a:ext cx="8063681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3.  Visitas a Colonias/levantamiento requerimiento de servicio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llevo a cabo la reforestación del nuevo bosque urbano en Tlaquepaque, en el cual acudió personal de esta Delegación en coordinación con la Dirección de Delegaciones y Agencias Municipales,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OCTUBRE 2021</a:t>
            </a:r>
            <a:endParaRPr lang="es-MX" dirty="0"/>
          </a:p>
        </p:txBody>
      </p:sp>
      <p:sp>
        <p:nvSpPr>
          <p:cNvPr id="2" name="AutoShape 4" descr="blob:https://web.whatsapp.com/dc09ec7d-b568-4f04-bb6e-49be479f7c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blob:https://web.whatsapp.com/29e2bd11-6a66-4223-b3e4-9905bbb1e7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2" descr="blob:https://web.whatsapp.com/f738ef80-661e-4e98-a33e-9a3e01e905a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1" name="Picture 3" descr="C:\Users\Delegacion_Tateposco\Downloads\WhatsApp Image 2021-10-26 at 12.05.30 PM (9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23" y="1435314"/>
            <a:ext cx="2590429" cy="46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_Tateposco\Downloads\WhatsApp Image 2021-10-26 at 12.06.00 PM (1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4" y="1435314"/>
            <a:ext cx="271729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81318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3</a:t>
            </a:r>
            <a:r>
              <a:rPr lang="es-MX" dirty="0" smtClean="0"/>
              <a:t>.  Visitas a Colonias/levantamiento y requerimiento de servicios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196753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DE OCTUBRE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llevo a cabo una visita a la colonia Francisco Silva Romero, esto en atención a reporte ciudadano de un drenaje azolvado sobre la calle Privada unión e Independencia.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smtClean="0"/>
              <a:t>OCTUBRE  2021</a:t>
            </a:r>
            <a:endParaRPr lang="es-MX" dirty="0"/>
          </a:p>
        </p:txBody>
      </p:sp>
      <p:pic>
        <p:nvPicPr>
          <p:cNvPr id="3074" name="Picture 2" descr="C:\Users\Delegacion_Tateposco\Downloads\WhatsApp Image 2021-10-26 at 12.10.38 PM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9" y="1196753"/>
            <a:ext cx="5256584" cy="51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Colonias//levantamiento y requerimiento de servicios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3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DE OCTUBRE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Continuamos con las visitas a colonias  hoy nos toco en la Colonia Los puestos, esto para dar atención a un ciudadano que  solicita la nivelación de calle  Juan N. Cumplido y arroyo.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dirty="0"/>
              <a:t> </a:t>
            </a:r>
            <a:r>
              <a:rPr lang="es-MX" dirty="0" smtClean="0"/>
              <a:t>OCTUBRE2021</a:t>
            </a:r>
            <a:endParaRPr lang="es-MX" dirty="0"/>
          </a:p>
        </p:txBody>
      </p:sp>
      <p:sp>
        <p:nvSpPr>
          <p:cNvPr id="2" name="AutoShape 2" descr="blob:https://web.whatsapp.com/bca2b641-1d06-446e-9c43-77e49e4fff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2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4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8" name="Picture 2" descr="C:\Users\Delegacion_Tateposco\Downloads\WhatsApp Image 2021-10-26 at 12.15.4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4269"/>
            <a:ext cx="5184576" cy="49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0186" y="1213344"/>
            <a:ext cx="8186270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Colonias//levantamiento y requerimiento de servicios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3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Continuamos con la nivelación de calles,  en esta ocasión le toco a la Colonia Potrero el sauz,  esto por petición de ciudadanos ya que se destrozaron debido  a temporal de lluvias, 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trabajo realizado por el Departamento de Maquinaria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Pesada.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OCTUBRE 2021</a:t>
            </a:r>
            <a:endParaRPr lang="es-MX" dirty="0"/>
          </a:p>
        </p:txBody>
      </p:sp>
      <p:sp>
        <p:nvSpPr>
          <p:cNvPr id="2" name="AutoShape 2" descr="blob:https://web.whatsapp.com/bca2b641-1d06-446e-9c43-77e49e4fff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2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4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1" name="Picture 3" descr="C:\Users\Delegacion_Tateposco\Downloads\WhatsApp Image 2021-10-26 at 12.18.01 PM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67" y="1213344"/>
            <a:ext cx="5436889" cy="51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5146" y="1273881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794352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Colonias//levantamiento y requerimiento de servicios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90186" y="1196753"/>
            <a:ext cx="2713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DE OCTUBRE</a:t>
            </a:r>
          </a:p>
          <a:p>
            <a:pPr marL="342900" indent="-342900" algn="just">
              <a:buAutoNum type="arabicPlain" startAt="11"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una visita en el Fraccionamiento Parques de la victoria con ciudadanos habitantes de la zona, a tomar algunos reportes de mantenimiento de parques.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3" y="548680"/>
            <a:ext cx="189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dirty="0"/>
              <a:t> </a:t>
            </a:r>
            <a:r>
              <a:rPr lang="es-MX" dirty="0" smtClean="0"/>
              <a:t>OCTUBRE 2021</a:t>
            </a:r>
            <a:endParaRPr lang="es-MX" dirty="0"/>
          </a:p>
        </p:txBody>
      </p:sp>
      <p:sp>
        <p:nvSpPr>
          <p:cNvPr id="2" name="AutoShape 2" descr="blob:https://web.whatsapp.com/bca2b641-1d06-446e-9c43-77e49e4fff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2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4" descr="blob:https://web.whatsapp.com/6dde36c3-c21c-4b95-8e21-dec93efcb4e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074" name="Picture 2" descr="C:\Users\Delegacion_Tateposco\Downloads\WhatsApp Image 2021-10-26 at 12.25.52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1" y="1307714"/>
            <a:ext cx="2520280" cy="4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_Tateposco\Downloads\WhatsApp Image 2021-10-26 at 12.25.52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44" y="1307714"/>
            <a:ext cx="2620035" cy="4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8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196752"/>
            <a:ext cx="7992888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3. visitas a colonias/ levantamiento y requerimiento de servicios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una visita a la Colonia la Cofradía,  en la Comunidad Xamixtli en apoyo al programa  Reconstrucción del Tejido Social , ya que se esta llevando el pre-registro para ser beneficiario del programa.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OCTUBRE 2021</a:t>
            </a:r>
            <a:endParaRPr lang="es-MX" dirty="0"/>
          </a:p>
        </p:txBody>
      </p:sp>
      <p:pic>
        <p:nvPicPr>
          <p:cNvPr id="5122" name="Picture 2" descr="C:\Users\Delegacion_Tateposco\Downloads\WhatsApp Image 2021-10-26 at 12.16.37 PM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196752"/>
            <a:ext cx="54627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0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268760"/>
            <a:ext cx="7920880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476672"/>
            <a:ext cx="792088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VISITAS A COLONIAS</a:t>
            </a:r>
            <a:r>
              <a:rPr lang="es-MX" sz="1400" dirty="0" smtClean="0"/>
              <a:t>/levantamiento y requerimiento de servicios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21992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1669450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DE OCTUBRE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itchFamily="34" charset="0"/>
                <a:cs typeface="Arial" panose="020B0604020202020204" pitchFamily="34" charset="0"/>
              </a:rPr>
              <a:t>Se realizo la nivelación de la calle trueno en la Colonia Potrero el Sauz, trabajo realizado por el Departamento de Maquinaria Pesada.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OCTUBRE 2021</a:t>
            </a:r>
            <a:endParaRPr lang="es-MX" dirty="0"/>
          </a:p>
        </p:txBody>
      </p:sp>
      <p:sp>
        <p:nvSpPr>
          <p:cNvPr id="2" name="AutoShape 4" descr="blob:https://web.whatsapp.com/dc09ec7d-b568-4f04-bb6e-49be479f7c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blob:https://web.whatsapp.com/29e2bd11-6a66-4223-b3e4-9905bbb1e7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46" name="Picture 2" descr="C:\Users\Delegacion_Tateposco\Downloads\WhatsApp Image 2021-10-26 at 12.30.34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484784"/>
            <a:ext cx="2556284" cy="40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egacion_Tateposco\Downloads\WhatsApp Image 2021-10-26 at 12.30.34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576091" cy="40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18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</TotalTime>
  <Words>600</Words>
  <Application>Microsoft Office PowerPoint</Application>
  <PresentationFormat>Presentación en pantalla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Arial Black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591</cp:revision>
  <dcterms:created xsi:type="dcterms:W3CDTF">2019-04-04T16:38:12Z</dcterms:created>
  <dcterms:modified xsi:type="dcterms:W3CDTF">2021-11-08T17:48:35Z</dcterms:modified>
</cp:coreProperties>
</file>