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0" r:id="rId2"/>
    <p:sldId id="337" r:id="rId3"/>
    <p:sldId id="339" r:id="rId4"/>
    <p:sldId id="338" r:id="rId5"/>
    <p:sldId id="336" r:id="rId6"/>
    <p:sldId id="345" r:id="rId7"/>
    <p:sldId id="343" r:id="rId8"/>
    <p:sldId id="346" r:id="rId9"/>
    <p:sldId id="347" r:id="rId10"/>
    <p:sldId id="344" r:id="rId11"/>
    <p:sldId id="331" r:id="rId12"/>
    <p:sldId id="348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907" autoAdjust="0"/>
  </p:normalViewPr>
  <p:slideViewPr>
    <p:cSldViewPr>
      <p:cViewPr varScale="1">
        <p:scale>
          <a:sx n="97" d="100"/>
          <a:sy n="97" d="100"/>
        </p:scale>
        <p:origin x="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99FA-3C8B-42A9-96A1-4F09BCD623FF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0DB17-9E21-4718-9E7D-D3FD0F3AE7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41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8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2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90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73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9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0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0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310-6389-4535-A93E-A33B21E27A60}" type="datetimeFigureOut">
              <a:rPr lang="es-MX" smtClean="0"/>
              <a:t>08/11/2021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6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OCTUBRE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1328740" cy="15571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AGENCIA MUNICIPAL DE LA LADRILLERA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3125" y="404664"/>
            <a:ext cx="6143625" cy="1095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2143125" y="571500"/>
            <a:ext cx="6143625" cy="8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Calisto MT" pitchFamily="18" charset="0"/>
                <a:ea typeface="Calibri" pitchFamily="34" charset="0"/>
                <a:cs typeface="Times New Roman" pitchFamily="18" charset="0"/>
              </a:rPr>
              <a:t>AYUNTAMIENTO DE SAN PEDRO TLAQUEPAQUE</a:t>
            </a:r>
            <a:endParaRPr lang="es-MX" altLang="es-MX" sz="1800" dirty="0"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MX" altLang="es-MX" sz="1400" dirty="0" smtClean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Consejo Municipal  octubre  -  diciembre 2021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s-MX" altLang="es-MX" sz="11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25252" y="123128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   Agosto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20 de Octubre,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realizó </a:t>
            </a:r>
            <a:r>
              <a:rPr lang="es-MX" sz="1400" dirty="0" smtClean="0"/>
              <a:t>entrega de leche en la colonia Ojo de Agua, Juan dela Barrera que se vieron afectados por las inundaciones</a:t>
            </a:r>
            <a:r>
              <a:rPr lang="es-MX" sz="1400" dirty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     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pic>
        <p:nvPicPr>
          <p:cNvPr id="7170" name="Picture 2" descr="C:\Users\La Ladrillera\Desktop\x\oct\e89e394a-1fbe-4143-922e-36da60b857c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39" y="1377710"/>
            <a:ext cx="1368152" cy="24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 Ladrillera\Desktop\x\oct\ffa1fe77-f92c-4bbc-bb56-05ffe46e75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39" y="3877862"/>
            <a:ext cx="1368152" cy="24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a Ladrillera\Desktop\x\oct\f3e15b1b-28f4-4ce0-bdba-b6d69a357e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84" y="3877862"/>
            <a:ext cx="1368152" cy="24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La Ladrillera\Desktop\x\oct\59a9a2c3-efff-4f1f-a7bc-add5742bf25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84" y="1377710"/>
            <a:ext cx="1368152" cy="24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   Agosto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21 de Octubre,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</a:t>
            </a:r>
            <a:r>
              <a:rPr lang="es-MX" sz="1400" dirty="0" smtClean="0"/>
              <a:t>llevo acabo una mesa de trabajo en el fraccionamiento Valle Verde, sobre la problemática del Drenaje dañado.</a:t>
            </a:r>
            <a:endParaRPr lang="es-MX" sz="1400" dirty="0"/>
          </a:p>
          <a:p>
            <a:pPr algn="just"/>
            <a:endParaRPr lang="es-MX" sz="1400" dirty="0"/>
          </a:p>
        </p:txBody>
      </p:sp>
      <p:sp>
        <p:nvSpPr>
          <p:cNvPr id="7" name="6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pic>
        <p:nvPicPr>
          <p:cNvPr id="1026" name="Picture 2" descr="C:\Users\La Ladrillera\Desktop\x\oct\70b879c4-cd00-4d21-8d34-03edddb211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61" y="1371030"/>
            <a:ext cx="1320183" cy="23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a Ladrillera\Desktop\x\oct\6f9ec12b-42d1-4912-9e09-47cfe73be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27" y="3815928"/>
            <a:ext cx="4168841" cy="2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25252" y="121007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septiembre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</a:t>
            </a:r>
            <a:r>
              <a:rPr lang="es-MX" dirty="0" smtClean="0"/>
              <a:t>Complementarias         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61691" y="1505845"/>
            <a:ext cx="2426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22 de octubre,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llevo acabo el arranque de obra de las afectaciones de drenaje del fraccionamiento Valle verde y Valle de la Misericordia.</a:t>
            </a:r>
            <a:endParaRPr lang="es-MX" sz="1400" dirty="0"/>
          </a:p>
        </p:txBody>
      </p:sp>
      <p:pic>
        <p:nvPicPr>
          <p:cNvPr id="6146" name="Picture 2" descr="C:\Users\La Ladrillera\Desktop\x\oct\48c43e14-b45b-41e8-a2d4-e4e1825f531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67001"/>
            <a:ext cx="1501206" cy="26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 Ladrillera\Desktop\x\oct\925eb733-ea91-4a40-994d-44259cb5ba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9" y="1480445"/>
            <a:ext cx="1501206" cy="26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 Ladrillera\Desktop\x\oct\9c7364c5-58b5-403c-81cc-6092aa892b4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46422"/>
            <a:ext cx="1501206" cy="26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septiembre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04 Brigadas de mantenimiento y recuperación de espacios públicos   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61691" y="1469233"/>
            <a:ext cx="2426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18  de octubre, 2020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realizo </a:t>
            </a:r>
            <a:r>
              <a:rPr lang="es-MX" sz="1400" dirty="0" smtClean="0"/>
              <a:t>la limpieza de áreas verdes (camellones) en Antigua Carretera a Chapala de la colonia Las Pintas de Abajo. </a:t>
            </a:r>
            <a:endParaRPr lang="es-MX" sz="1400" dirty="0"/>
          </a:p>
        </p:txBody>
      </p:sp>
      <p:pic>
        <p:nvPicPr>
          <p:cNvPr id="2050" name="Picture 2" descr="C:\Users\La Ladrillera\Desktop\x\oct\473ad023-2a37-44b2-9703-79b5233020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53" y="1280127"/>
            <a:ext cx="1373722" cy="244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 Ladrillera\Desktop\x\oct\b910e306-9696-4bd2-813f-6a60f16557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88" y="1280128"/>
            <a:ext cx="1372540" cy="244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 Ladrillera\Desktop\x\oct\f43d794f-809a-4cb9-a1f4-ef1aef22bf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28628"/>
            <a:ext cx="1372540" cy="244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 Ladrillera\Desktop\x\oct\02d683e8-3018-4156-b604-f3c49a69af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35" y="3828628"/>
            <a:ext cx="1372540" cy="244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04 Brigadas de mantenimiento y recuperación de espacios públicos         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19 de octubre,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</a:t>
            </a:r>
            <a:r>
              <a:rPr lang="es-MX" sz="1400" dirty="0" smtClean="0"/>
              <a:t>realizo mantenimiento de áreas verdes en la calle Revolución de la colonia de las Pintas de Abajo.</a:t>
            </a:r>
            <a:endParaRPr lang="es-MX" sz="1400" dirty="0"/>
          </a:p>
        </p:txBody>
      </p:sp>
      <p:sp>
        <p:nvSpPr>
          <p:cNvPr id="2" name="1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pic>
        <p:nvPicPr>
          <p:cNvPr id="3074" name="Picture 2" descr="C:\Users\La Ladrillera\Desktop\x\oct\ece283d6-44b8-438f-b5cd-391913431b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71" y="1346324"/>
            <a:ext cx="1374028" cy="24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 Ladrillera\Desktop\x\oct\d6da5449-681d-4cd7-a03e-efd46641f5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55" y="3841154"/>
            <a:ext cx="4342606" cy="24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</a:t>
            </a:r>
            <a:r>
              <a:rPr lang="es-MX" dirty="0" smtClean="0"/>
              <a:t>Complementarias                                                     septiembre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</a:t>
            </a:r>
            <a:r>
              <a:rPr lang="es-MX" dirty="0" smtClean="0"/>
              <a:t>/04 Brigadas de mantenimiento y recuperación de espacios públicos         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561691" y="1476873"/>
            <a:ext cx="24261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20 de octubre,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realizo mantenimiento del callejón a un costado de la Agencia Municipal. </a:t>
            </a:r>
            <a:endParaRPr lang="es-MX" sz="1400" dirty="0"/>
          </a:p>
        </p:txBody>
      </p:sp>
      <p:pic>
        <p:nvPicPr>
          <p:cNvPr id="4098" name="Picture 2" descr="C:\Users\La Ladrillera\Desktop\x\oct\5d3064ae-94b4-4f8b-ac83-e5ec4c5afc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15" y="1988840"/>
            <a:ext cx="216024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septiembre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04 Brigadas de mantenimiento y recuperación de espacios públicos         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6285" y="1480445"/>
            <a:ext cx="2426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23 de octubre,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llevo acabo el mantenimiento de áreas comunes en la calle Antigua Carretera a Chapala de la colonia las Pintas de Abajo.</a:t>
            </a:r>
            <a:endParaRPr lang="es-MX" sz="1400" dirty="0"/>
          </a:p>
        </p:txBody>
      </p:sp>
      <p:pic>
        <p:nvPicPr>
          <p:cNvPr id="5122" name="Picture 2" descr="C:\Users\La Ladrillera\Desktop\x\oct\70ce8110-6d84-46c7-bf02-c87596448a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11770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 Ladrillera\Desktop\x\oct\20ac0520-cfcb-448e-b4c8-b8dc980c9e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5245"/>
            <a:ext cx="10125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   Agosto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27 de septiembre,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realizó </a:t>
            </a:r>
            <a:r>
              <a:rPr lang="es-MX" sz="1400" dirty="0" smtClean="0"/>
              <a:t>entregas de Despensas, en apoyo a los afectados con las inundaciones de la colonia Ojo de Agua.</a:t>
            </a:r>
            <a:endParaRPr lang="es-MX" sz="1400" dirty="0"/>
          </a:p>
          <a:p>
            <a:pPr algn="just"/>
            <a:endParaRPr lang="es-MX" sz="1400" dirty="0"/>
          </a:p>
        </p:txBody>
      </p:sp>
      <p:sp>
        <p:nvSpPr>
          <p:cNvPr id="7" name="6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     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pic>
        <p:nvPicPr>
          <p:cNvPr id="7174" name="Picture 6" descr="C:\Users\La Ladrillera\Desktop\x\oct\4889017f-9668-477a-81e3-39a3d45000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40" y="3796928"/>
            <a:ext cx="1329923" cy="23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a Ladrillera\Desktop\x\oct\6438fe2f-f9d6-401b-a8f9-16628ffe86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25" y="1324148"/>
            <a:ext cx="1354850" cy="24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a Ladrillera\Desktop\x\oct\714d9b0a-92f0-4745-91f6-d60ce75935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61512"/>
            <a:ext cx="1293951" cy="23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septiembre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04 Brigadas de mantenimiento y recuperación de espacios públicos         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6285" y="1480445"/>
            <a:ext cx="2426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17 de octubre,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Fumigación completo en calles LANGOSTA, TIBURÓN, OSTION, BACALAO, JAIBA, 1000 metro lineales 125 litros de solución producto </a:t>
            </a:r>
            <a:r>
              <a:rPr lang="es-MX" sz="1400" dirty="0" err="1" smtClean="0"/>
              <a:t>zecto</a:t>
            </a:r>
            <a:r>
              <a:rPr lang="es-MX" sz="1400" dirty="0" smtClean="0"/>
              <a:t> </a:t>
            </a:r>
            <a:r>
              <a:rPr lang="es-MX" sz="1400" dirty="0"/>
              <a:t>en Fraccionamiento Misión las </a:t>
            </a:r>
            <a:r>
              <a:rPr lang="es-MX" sz="1400" dirty="0" smtClean="0"/>
              <a:t>Magnolias.</a:t>
            </a:r>
            <a:endParaRPr lang="es-MX" sz="1400" dirty="0"/>
          </a:p>
        </p:txBody>
      </p:sp>
      <p:pic>
        <p:nvPicPr>
          <p:cNvPr id="10242" name="Picture 2" descr="C:\Users\La Ladrillera\Desktop\x\oct\950f4825-4a87-4299-a74b-8ca8406cc7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83" y="1719025"/>
            <a:ext cx="10125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a Ladrillera\Desktop\x\oct\015e0a0f-ec01-4467-9127-0225bd4e16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12118"/>
            <a:ext cx="10125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La Ladrillera\Desktop\x\oct\a8f445ca-2597-46c1-93b7-d598737da4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04" y="4293096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   Agosto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14 de Octubre,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realizó </a:t>
            </a:r>
            <a:r>
              <a:rPr lang="es-MX" sz="1400" dirty="0" smtClean="0"/>
              <a:t>desazolve de la línea de drenaje por parte de la Dirección de Agua Potable y Alcantarillado.</a:t>
            </a:r>
            <a:endParaRPr lang="es-MX" sz="1400" dirty="0"/>
          </a:p>
          <a:p>
            <a:pPr algn="just"/>
            <a:endParaRPr lang="es-MX" sz="1400" dirty="0"/>
          </a:p>
        </p:txBody>
      </p:sp>
      <p:sp>
        <p:nvSpPr>
          <p:cNvPr id="7" name="6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pic>
        <p:nvPicPr>
          <p:cNvPr id="10" name="Picture 3" descr="C:\Users\La Ladrillera\Desktop\x\oct\0159b8eb-23c7-4284-8dfc-2aae934fe8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05" y="1448521"/>
            <a:ext cx="2842907" cy="45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septiembre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</a:t>
            </a:r>
            <a:r>
              <a:rPr lang="es-MX" dirty="0" smtClean="0"/>
              <a:t>Complementarias         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Oct.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6285" y="1480445"/>
            <a:ext cx="2426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14 de octubre, 2021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llevo acabo la reparación del socavón en la calle Paseo de las golondrinas y Paseo de las Flores de la colonia Paseo del Lago.</a:t>
            </a:r>
            <a:endParaRPr lang="es-MX" sz="1400" dirty="0"/>
          </a:p>
        </p:txBody>
      </p:sp>
      <p:pic>
        <p:nvPicPr>
          <p:cNvPr id="8194" name="Picture 2" descr="C:\Users\La Ladrillera\Desktop\x\oct\784f73a3-2d9e-4291-82c6-390fbd3cf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67540"/>
            <a:ext cx="2448272" cy="43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542</Words>
  <Application>Microsoft Office PowerPoint</Application>
  <PresentationFormat>Presentación en pantalla (4:3)</PresentationFormat>
  <Paragraphs>96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Arial Black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Ladrillera</dc:creator>
  <cp:lastModifiedBy>Cesar Ignacio Bocanegra Alvarado</cp:lastModifiedBy>
  <cp:revision>148</cp:revision>
  <dcterms:created xsi:type="dcterms:W3CDTF">2019-08-27T18:12:10Z</dcterms:created>
  <dcterms:modified xsi:type="dcterms:W3CDTF">2021-11-08T17:05:34Z</dcterms:modified>
</cp:coreProperties>
</file>