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91" r:id="rId4"/>
    <p:sldId id="392" r:id="rId5"/>
    <p:sldId id="393" r:id="rId6"/>
    <p:sldId id="394" r:id="rId7"/>
    <p:sldId id="395" r:id="rId8"/>
    <p:sldId id="359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96" r:id="rId17"/>
    <p:sldId id="381" r:id="rId18"/>
    <p:sldId id="398" r:id="rId19"/>
    <p:sldId id="399" r:id="rId20"/>
  </p:sldIdLst>
  <p:sldSz cx="9144000" cy="6858000" type="screen4x3"/>
  <p:notesSz cx="6807200" cy="9906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84740" autoAdjust="0"/>
  </p:normalViewPr>
  <p:slideViewPr>
    <p:cSldViewPr>
      <p:cViewPr varScale="1">
        <p:scale>
          <a:sx n="88" d="100"/>
          <a:sy n="88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5300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5300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44D27BEE-4193-42BD-A2C6-D0C7F9FEAF21}" type="datetimeFigureOut">
              <a:rPr lang="es-ES" smtClean="0"/>
              <a:t>02/12/2021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1" tIns="45446" rIns="90891" bIns="4544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0891" tIns="45446" rIns="90891" bIns="4544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9786" cy="495300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5839" y="9408981"/>
            <a:ext cx="2949786" cy="495300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1EC80A76-8CD6-491D-9A5C-5D6BD1D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07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Noviembre 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SANTA ANITA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0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Reparación de Fugas de Agua Potable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14257" y="1196752"/>
            <a:ext cx="2448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dirty="0" smtClean="0"/>
          </a:p>
          <a:p>
            <a:pPr algn="just"/>
            <a:r>
              <a:rPr lang="es-MX" sz="1400" dirty="0" smtClean="0"/>
              <a:t>Con la finalidad de dar atención a los ciudadanos realizamos la visita, gestiones y atención de </a:t>
            </a:r>
            <a:r>
              <a:rPr lang="es-MX" sz="1400" dirty="0"/>
              <a:t>reporte de fuga de </a:t>
            </a:r>
            <a:r>
              <a:rPr lang="es-MX" sz="1400" dirty="0" smtClean="0"/>
              <a:t>agua potable mayores y muy abundantes en la calle Morelos y Allende.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Con la finalidad de dar atención a los ciudadanos realizamos la visita, gestiones y atención de reporte de fuga de agua potable mayores y muy abundantes </a:t>
            </a:r>
            <a:r>
              <a:rPr lang="es-MX" sz="1400" dirty="0" smtClean="0"/>
              <a:t>en la Escuela  </a:t>
            </a:r>
            <a:r>
              <a:rPr lang="es-MX" sz="1400" dirty="0"/>
              <a:t>O</a:t>
            </a:r>
            <a:r>
              <a:rPr lang="es-MX" sz="1400" dirty="0" smtClean="0"/>
              <a:t>ficial </a:t>
            </a:r>
            <a:r>
              <a:rPr lang="es-MX" sz="1400" dirty="0"/>
              <a:t>U</a:t>
            </a:r>
            <a:r>
              <a:rPr lang="es-MX" sz="1400" dirty="0" smtClean="0"/>
              <a:t>rbana #411, ubicada en la calle Allende entre  Manuel Acuna y Aquiles Serdán.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100" dirty="0"/>
          </a:p>
          <a:p>
            <a:pPr algn="just"/>
            <a:r>
              <a:rPr lang="es-MX" sz="1100" dirty="0"/>
              <a:t>	</a:t>
            </a:r>
            <a:endParaRPr lang="es-MX" sz="11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11" name="Imagen 10" descr="C:\Users\Santa Anita\Downloads\WhatsApp Image 2021-11-22 at 12.49.25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20" y="3688363"/>
            <a:ext cx="2494630" cy="247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49.25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45" y="3688363"/>
            <a:ext cx="2583370" cy="247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Santa Anita\Downloads\WhatsApp Image 2021-11-22 at 12.45.08 PM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94" y="1191163"/>
            <a:ext cx="2507356" cy="243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Santa Anita\Downloads\WhatsApp Image 2021-11-22 at 12.45.08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50" y="1191163"/>
            <a:ext cx="2607465" cy="243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Fumigación y </a:t>
            </a:r>
            <a:r>
              <a:rPr lang="es-MX" dirty="0" err="1" smtClean="0"/>
              <a:t>Sanitizacion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14257" y="1196752"/>
            <a:ext cx="244827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Como parte de las medidas preventivas ante la pandemia  se realizo la fumigación y </a:t>
            </a:r>
            <a:r>
              <a:rPr lang="es-MX" sz="1400" dirty="0" err="1" smtClean="0"/>
              <a:t>sanitizacion</a:t>
            </a:r>
            <a:r>
              <a:rPr lang="es-MX" sz="1400" dirty="0" smtClean="0"/>
              <a:t> en el Fraccionamiento Ojo de Agua, Fraccionamiento Misión de San Francisco, Edificio de la Delegación y la Plaza Principal.</a:t>
            </a:r>
            <a:r>
              <a:rPr lang="es-MX" sz="1100" dirty="0"/>
              <a:t>	</a:t>
            </a:r>
            <a:endParaRPr lang="es-MX" sz="11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5 at 11.53.50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16" y="1196752"/>
            <a:ext cx="2473960" cy="246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Santa Anita\Downloads\WhatsApp Image 2021-11-25 at 11.54.13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1" y="1196752"/>
            <a:ext cx="2569109" cy="246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5 at 11.54.43 AM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1" y="3734065"/>
            <a:ext cx="2569109" cy="25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5 at 11.54.43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67" y="3734065"/>
            <a:ext cx="2481809" cy="2509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1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Socavón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14257" y="1196752"/>
            <a:ext cx="24482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En atención a los reportes realizados ante la Dirección de Agua Potable y Alcantarillado, se  reparo un </a:t>
            </a:r>
            <a:r>
              <a:rPr lang="es-MX" sz="1400" dirty="0"/>
              <a:t>S</a:t>
            </a:r>
            <a:r>
              <a:rPr lang="es-MX" sz="1400" dirty="0" smtClean="0"/>
              <a:t>ocavón en la 2da Privada Matamoros cruza con calle Matamoros de esta Delegación Municipal.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Diariamente seguimos escuchando y atendiendo las necesidades de los  ciudadanos.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	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48.41 PM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91" y="1202109"/>
            <a:ext cx="2551825" cy="247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Santa Anita\Downloads\WhatsApp Image 2021-11-22 at 12.48.41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01" y="1196752"/>
            <a:ext cx="2546040" cy="247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.22.23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01" y="3744598"/>
            <a:ext cx="2519002" cy="256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.22.23 PM 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91" y="3744598"/>
            <a:ext cx="2583369" cy="253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3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Colonias/Visitas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124744"/>
            <a:ext cx="2448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Con el finalidad de escuchar sus peticiones e inquietudes se realizo la visita tanto de la Delegación Municipal como de  la Dirección de Obras Publicas a los ciudadanos de la colonia Niños Héroes donde se dio a conocer  el estado de la obra y los avances de la misma.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Con el finalidad de escuchar sus peticiones e inquietudes se realizo la </a:t>
            </a:r>
            <a:r>
              <a:rPr lang="es-MX" sz="1400" dirty="0" smtClean="0"/>
              <a:t>visita tanto la Delegación Municipal como Seguridad Publica al Fraccionamiento La Candelaria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35.29 PM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69" y="1196752"/>
            <a:ext cx="2510047" cy="245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Santa Anita\Downloads\WhatsApp Image 2021-11-22 at 12.35.29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05" y="1196752"/>
            <a:ext cx="261253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2.36.27 PM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05" y="3717033"/>
            <a:ext cx="261253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36.27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68" y="3728549"/>
            <a:ext cx="2510047" cy="243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4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Tapas y Boca de Tormenta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124744"/>
            <a:ext cx="2448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En </a:t>
            </a:r>
            <a:r>
              <a:rPr lang="es-MX" sz="1400" dirty="0"/>
              <a:t>atención a los reportes </a:t>
            </a:r>
            <a:r>
              <a:rPr lang="es-MX" sz="1400" dirty="0" smtClean="0"/>
              <a:t>hechos a </a:t>
            </a:r>
            <a:r>
              <a:rPr lang="es-MX" sz="1400" dirty="0"/>
              <a:t>la Dirección de Agua Potable y </a:t>
            </a:r>
            <a:r>
              <a:rPr lang="es-MX" sz="1400" dirty="0" smtClean="0"/>
              <a:t>Alcantarillado se realizo la reparación e instalación de la Boca de Tormenta en la calle Aquiles Serdán esquina Allende.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En atención a los reportes hechos a la Dirección de Agua Potable y Alcantarillado se </a:t>
            </a:r>
            <a:r>
              <a:rPr lang="es-MX" sz="1400" dirty="0" smtClean="0"/>
              <a:t>realizo la colocación de 2 tapas de alcantarilla: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 1 en Aquiles Serdán esquina Ocampo.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1 en Aquiles Serdán esquina Granada.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50.30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225099"/>
            <a:ext cx="2524100" cy="234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Santa Anita\Downloads\WhatsApp Image 2021-11-22 at 12.50.30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57" y="1213880"/>
            <a:ext cx="2516459" cy="23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2.51.23 PM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26" y="3728079"/>
            <a:ext cx="2535415" cy="24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51.22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52" y="3739678"/>
            <a:ext cx="2512964" cy="242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3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Caravana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124744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Caravana Tlaquepaque 2021 visito a nuestra comunidad ofreciendo actividades deportivas, recreativas, atención a las mujeres, Bibliobús, Te Queremos con chamba, Teatro Móvil, Bibliotecas y mas.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39.15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520281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Santa Anita\Downloads\WhatsApp Image 2021-11-22 at 12.39.15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63" y="1217239"/>
            <a:ext cx="2597956" cy="249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5 at 11.57.33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19" y="3809527"/>
            <a:ext cx="2591100" cy="235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5 at 11.57.38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0" y="3761145"/>
            <a:ext cx="2511896" cy="240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6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Caravana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124744"/>
            <a:ext cx="2448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Caravana de Salud,  visito a nuestra comunidad ofreciendo Esterilización para perros y Gatos.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En atención a nuestro adultos mayores se realizo la reunión para darles la bienvenida en sus actividades en el DIF.</a:t>
            </a:r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47.15 PM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10194"/>
            <a:ext cx="2517061" cy="23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Santa Anita\Downloads\WhatsApp Image 2021-11-22 at 12.47.15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196752"/>
            <a:ext cx="2520278" cy="239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2.48.13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667154"/>
            <a:ext cx="2520278" cy="249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48.13 PM 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673765"/>
            <a:ext cx="2517062" cy="249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4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Desazolve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12474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Trabajo de desazolve y reparación del tapón de la línea de Drenaje del Fraccionamiento </a:t>
            </a:r>
            <a:r>
              <a:rPr lang="es-MX" sz="1400" dirty="0" err="1" smtClean="0"/>
              <a:t>Quintanova</a:t>
            </a:r>
            <a:r>
              <a:rPr lang="es-MX" sz="1400" dirty="0" smtClean="0"/>
              <a:t> hasta el Fraccionamiento Ojo de Agua, agradecemos su apoyo a la Dirección de Agua Potable y Alcantarillado así como Maquinaria Pesada.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43.34 PM (2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803503"/>
            <a:ext cx="2520278" cy="236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Santa Anita\Downloads\WhatsApp Image 2021-11-22 at 12.43.34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232639"/>
            <a:ext cx="2520279" cy="242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2.43.34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18" y="1232640"/>
            <a:ext cx="2534998" cy="242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5 at 11.56.09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22" y="3811875"/>
            <a:ext cx="2520693" cy="234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4 </a:t>
            </a:r>
            <a:r>
              <a:rPr lang="es-MX" sz="1400" dirty="0" smtClean="0"/>
              <a:t>Brigadas de </a:t>
            </a:r>
            <a:r>
              <a:rPr lang="es-MX" sz="1400" dirty="0" err="1" smtClean="0"/>
              <a:t>Mtto</a:t>
            </a:r>
            <a:r>
              <a:rPr lang="es-MX" sz="1400" dirty="0" smtClean="0"/>
              <a:t> y Recuperación de Espacios Públicos/ Mantenimiento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94191" y="1484783"/>
            <a:ext cx="24482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</a:t>
            </a:r>
            <a:r>
              <a:rPr lang="es-MX" sz="1400" dirty="0"/>
              <a:t>realizo la poda y limpieza  de los Jardines centrales  que se encuentran en Calzada Virgen de la Candelaria, Fraccionamiento La Candelaria. </a:t>
            </a:r>
          </a:p>
          <a:p>
            <a:pPr algn="just"/>
            <a:r>
              <a:rPr lang="es-MX" sz="1400" dirty="0"/>
              <a:t>en esta Delegación Municipal de Santa Anita, por parte de la </a:t>
            </a:r>
            <a:r>
              <a:rPr lang="es-MX" sz="1400" dirty="0" smtClean="0"/>
              <a:t>Delegación Municipal y la Dirección </a:t>
            </a:r>
            <a:r>
              <a:rPr lang="es-MX" sz="1400" dirty="0"/>
              <a:t>de Parques y Jardines.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Se realizo la poda de </a:t>
            </a:r>
            <a:r>
              <a:rPr lang="es-MX" sz="1400" dirty="0" smtClean="0"/>
              <a:t>arboles secos   </a:t>
            </a:r>
            <a:r>
              <a:rPr lang="es-MX" sz="1400" dirty="0"/>
              <a:t>en el Fraccionamiento Ojo de Agua, , por parte de la </a:t>
            </a:r>
            <a:r>
              <a:rPr lang="es-MX" sz="1400" dirty="0" smtClean="0"/>
              <a:t>Delegación de Santa Anita y la Dirección </a:t>
            </a:r>
            <a:r>
              <a:rPr lang="es-MX" sz="1400" dirty="0"/>
              <a:t>de Parques y Jardines.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372200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0" name="Imagen 9" descr="C:\Users\Santa Anita\Downloads\WhatsApp Image 2021-11-22 at 12.33.42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82" y="1267336"/>
            <a:ext cx="2569334" cy="242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2.33.42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18" y="1267337"/>
            <a:ext cx="2611002" cy="242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34.19 PM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32" y="3811501"/>
            <a:ext cx="2596288" cy="242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Santa Anita\Downloads\WhatsApp Image 2021-11-22 at 12.34.19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83" y="3811501"/>
            <a:ext cx="2569334" cy="2425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8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4 </a:t>
            </a:r>
            <a:r>
              <a:rPr lang="es-MX" sz="1400" dirty="0" smtClean="0"/>
              <a:t>Brigadas de </a:t>
            </a:r>
            <a:r>
              <a:rPr lang="es-MX" sz="1400" dirty="0" err="1" smtClean="0"/>
              <a:t>Mtto</a:t>
            </a:r>
            <a:r>
              <a:rPr lang="es-MX" sz="1400" dirty="0" smtClean="0"/>
              <a:t> y Recuperación de Espacios Públicos/ Mantenimiento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94191" y="1484783"/>
            <a:ext cx="2448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400" dirty="0"/>
          </a:p>
          <a:p>
            <a:pPr algn="just"/>
            <a:r>
              <a:rPr lang="es-MX" sz="1400" dirty="0"/>
              <a:t>Se realizo la poda y limpieza  de los Jardines, cancha y parque lineal del Fraccionamiento </a:t>
            </a:r>
            <a:r>
              <a:rPr lang="es-MX" sz="1400" dirty="0" smtClean="0"/>
              <a:t> Ojo </a:t>
            </a:r>
            <a:r>
              <a:rPr lang="es-MX" sz="1400" dirty="0"/>
              <a:t>de Agua </a:t>
            </a:r>
          </a:p>
          <a:p>
            <a:pPr algn="just"/>
            <a:r>
              <a:rPr lang="es-MX" sz="1400" dirty="0" smtClean="0"/>
              <a:t>por </a:t>
            </a:r>
            <a:r>
              <a:rPr lang="es-MX" sz="1400" dirty="0"/>
              <a:t>parte </a:t>
            </a:r>
            <a:r>
              <a:rPr lang="es-MX" sz="1400" dirty="0" smtClean="0"/>
              <a:t>de la Delegación de Santa Anita y de </a:t>
            </a:r>
            <a:r>
              <a:rPr lang="es-MX" sz="1400" dirty="0"/>
              <a:t>la Dirección de Parques y Jardines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</a:t>
            </a:r>
            <a:r>
              <a:rPr lang="es-MX" sz="1400" dirty="0"/>
              <a:t>realizo la poda y limpieza </a:t>
            </a:r>
            <a:r>
              <a:rPr lang="es-MX" sz="1400" dirty="0" smtClean="0"/>
              <a:t>del interior así como  </a:t>
            </a:r>
            <a:r>
              <a:rPr lang="es-MX" sz="1400" dirty="0"/>
              <a:t>camellones y Jardines  que se encuentran fuera del Cementerio Municipal, por parte de la Delegación de Santa Anita y de la Dirección de Parques y Jardines.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372200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0" name="Imagen 9" descr="C:\Users\Santa Anita\Downloads\WhatsApp Image 2021-11-22 at 12.41.28 PM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56" y="1236811"/>
            <a:ext cx="2656840" cy="257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2.37.59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43" y="1249387"/>
            <a:ext cx="2602865" cy="256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36.47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91" y="3864137"/>
            <a:ext cx="2585117" cy="246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Santa Anita\Downloads\WhatsApp Image 2021-11-25 at 11.58.21 AM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b="27953"/>
          <a:stretch/>
        </p:blipFill>
        <p:spPr bwMode="auto">
          <a:xfrm>
            <a:off x="5780675" y="3886233"/>
            <a:ext cx="2604022" cy="2441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6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236914"/>
            <a:ext cx="25922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Se  supervisa y se atiende el bacheo general de la </a:t>
            </a:r>
            <a:r>
              <a:rPr lang="es-MX" sz="1200" dirty="0" smtClean="0"/>
              <a:t>calle </a:t>
            </a:r>
            <a:r>
              <a:rPr lang="es-MX" sz="1200" b="1" dirty="0" smtClean="0"/>
              <a:t>Privada 16 de Septiembre </a:t>
            </a:r>
            <a:r>
              <a:rPr lang="es-MX" sz="1200" b="1" dirty="0"/>
              <a:t>en sus cruces con </a:t>
            </a:r>
            <a:r>
              <a:rPr lang="es-MX" sz="1200" b="1" dirty="0" smtClean="0"/>
              <a:t>Donato Guerra y Esmeralda,</a:t>
            </a:r>
            <a:r>
              <a:rPr lang="es-MX" sz="1200" dirty="0" smtClean="0"/>
              <a:t> </a:t>
            </a:r>
            <a:r>
              <a:rPr lang="es-MX" sz="1200" dirty="0"/>
              <a:t>todo 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 smtClean="0"/>
              <a:t>11 </a:t>
            </a:r>
            <a:r>
              <a:rPr lang="es-MX" sz="1200" dirty="0"/>
              <a:t>Metros </a:t>
            </a:r>
            <a:r>
              <a:rPr lang="es-MX" sz="1200" dirty="0" smtClean="0"/>
              <a:t>Cuadrados</a:t>
            </a:r>
          </a:p>
          <a:p>
            <a:pPr algn="ctr"/>
            <a:endParaRPr lang="es-MX" sz="1200" dirty="0"/>
          </a:p>
          <a:p>
            <a:pPr algn="just"/>
            <a:r>
              <a:rPr lang="es-MX" sz="1200" dirty="0"/>
              <a:t>Se  supervisa y se atiende el bacheo general de la </a:t>
            </a:r>
            <a:r>
              <a:rPr lang="es-MX" sz="1200" dirty="0" smtClean="0"/>
              <a:t>calle </a:t>
            </a:r>
            <a:r>
              <a:rPr lang="es-MX" sz="1200" b="1" dirty="0" smtClean="0"/>
              <a:t>Josefa Ortiz de Domínguez entre Ramón Corana y Manuel Acuña,</a:t>
            </a:r>
            <a:r>
              <a:rPr lang="es-MX" sz="1200" dirty="0" smtClean="0"/>
              <a:t> </a:t>
            </a:r>
            <a:r>
              <a:rPr lang="es-MX" sz="1200" dirty="0"/>
              <a:t>todo 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/>
              <a:t>6</a:t>
            </a:r>
            <a:r>
              <a:rPr lang="es-MX" sz="1200" dirty="0" smtClean="0"/>
              <a:t> </a:t>
            </a:r>
            <a:r>
              <a:rPr lang="es-MX" sz="1200" dirty="0"/>
              <a:t>Metros Cuadrados</a:t>
            </a:r>
          </a:p>
          <a:p>
            <a:pPr algn="ctr"/>
            <a:endParaRPr lang="es-MX" sz="1400" dirty="0"/>
          </a:p>
          <a:p>
            <a:pPr algn="just"/>
            <a:endParaRPr lang="es-MX" sz="12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1" name="Imagen 10" descr="C:\Users\Santa Anita\Downloads\WhatsApp Image 2021-11-22 at 12.16.14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38" y="1288415"/>
            <a:ext cx="3614420" cy="22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16.14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37" y="3789040"/>
            <a:ext cx="361442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4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95536" y="1236914"/>
            <a:ext cx="25922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Se  supervisa y se atiende el bacheo general de la </a:t>
            </a:r>
            <a:r>
              <a:rPr lang="es-MX" sz="1200" dirty="0" smtClean="0"/>
              <a:t>calle </a:t>
            </a:r>
            <a:r>
              <a:rPr lang="es-MX" sz="1200" b="1" dirty="0" smtClean="0"/>
              <a:t>5 de Mayo esquina Agustín Rivera </a:t>
            </a:r>
            <a:r>
              <a:rPr lang="es-MX" sz="1200" dirty="0" smtClean="0"/>
              <a:t>todo </a:t>
            </a:r>
            <a:r>
              <a:rPr lang="es-MX" sz="1200" dirty="0"/>
              <a:t>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/>
              <a:t>6</a:t>
            </a:r>
            <a:r>
              <a:rPr lang="es-MX" sz="1200" dirty="0" smtClean="0"/>
              <a:t> </a:t>
            </a:r>
            <a:r>
              <a:rPr lang="es-MX" sz="1200" dirty="0"/>
              <a:t>Metros </a:t>
            </a:r>
            <a:r>
              <a:rPr lang="es-MX" sz="1200" dirty="0" smtClean="0"/>
              <a:t>Cuadrados</a:t>
            </a:r>
          </a:p>
          <a:p>
            <a:pPr algn="ctr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Se  </a:t>
            </a:r>
            <a:r>
              <a:rPr lang="es-MX" sz="1200" dirty="0"/>
              <a:t>supervisa y se atiende el bacheo general de </a:t>
            </a:r>
            <a:r>
              <a:rPr lang="es-MX" sz="1200" b="1" dirty="0"/>
              <a:t>la </a:t>
            </a:r>
            <a:r>
              <a:rPr lang="es-MX" sz="1200" b="1" dirty="0" smtClean="0"/>
              <a:t>calle 5 de Mayo esquina Sevill</a:t>
            </a:r>
            <a:r>
              <a:rPr lang="es-MX" sz="1200" dirty="0" smtClean="0"/>
              <a:t>a</a:t>
            </a:r>
            <a:r>
              <a:rPr lang="es-MX" sz="1200" b="1" dirty="0" smtClean="0"/>
              <a:t>,</a:t>
            </a:r>
            <a:r>
              <a:rPr lang="es-MX" sz="1200" dirty="0" smtClean="0"/>
              <a:t> </a:t>
            </a:r>
            <a:r>
              <a:rPr lang="es-MX" sz="1200" dirty="0"/>
              <a:t>todo 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 smtClean="0"/>
              <a:t>24 </a:t>
            </a:r>
            <a:r>
              <a:rPr lang="es-MX" sz="1200" dirty="0"/>
              <a:t>Metros Cuadrados</a:t>
            </a:r>
          </a:p>
          <a:p>
            <a:pPr algn="ctr"/>
            <a:endParaRPr lang="es-MX" sz="1400" dirty="0"/>
          </a:p>
          <a:p>
            <a:pPr algn="just"/>
            <a:endParaRPr lang="es-MX" sz="12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1" name="Imagen 10" descr="C:\Users\Santa Anita\Downloads\WhatsApp Image 2021-11-22 at 12.19.22 PM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52" y="3754377"/>
            <a:ext cx="2631768" cy="253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19.22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51" y="3725980"/>
            <a:ext cx="2613865" cy="256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3600400" cy="2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1236914"/>
            <a:ext cx="25922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Se  supervisa y se atiende el bacheo general de la </a:t>
            </a:r>
            <a:r>
              <a:rPr lang="es-MX" sz="1200" dirty="0" smtClean="0"/>
              <a:t>calle </a:t>
            </a:r>
            <a:r>
              <a:rPr lang="es-MX" sz="1200" b="1" dirty="0" smtClean="0"/>
              <a:t>5 de Mayo esquina Federación </a:t>
            </a:r>
            <a:r>
              <a:rPr lang="es-MX" sz="1200" dirty="0" smtClean="0"/>
              <a:t>todo </a:t>
            </a:r>
            <a:r>
              <a:rPr lang="es-MX" sz="1200" dirty="0"/>
              <a:t>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 smtClean="0"/>
              <a:t>17 </a:t>
            </a:r>
            <a:r>
              <a:rPr lang="es-MX" sz="1200" dirty="0"/>
              <a:t>Metros </a:t>
            </a:r>
            <a:r>
              <a:rPr lang="es-MX" sz="1200" dirty="0" smtClean="0"/>
              <a:t>Cuadrados</a:t>
            </a:r>
          </a:p>
          <a:p>
            <a:pPr algn="ctr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Se  </a:t>
            </a:r>
            <a:r>
              <a:rPr lang="es-MX" sz="1200" dirty="0"/>
              <a:t>supervisa y se atiende el bacheo general de </a:t>
            </a:r>
            <a:r>
              <a:rPr lang="es-MX" sz="1200" b="1" dirty="0"/>
              <a:t>la </a:t>
            </a:r>
            <a:r>
              <a:rPr lang="es-MX" sz="1200" b="1" dirty="0" smtClean="0"/>
              <a:t>calle Manuel Acuña esquina Josefa Ortiz de Domínguez,</a:t>
            </a:r>
            <a:r>
              <a:rPr lang="es-MX" sz="1200" dirty="0" smtClean="0"/>
              <a:t> </a:t>
            </a:r>
            <a:r>
              <a:rPr lang="es-MX" sz="1200" dirty="0"/>
              <a:t>todo 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/>
              <a:t>7</a:t>
            </a:r>
            <a:r>
              <a:rPr lang="es-MX" sz="1200" dirty="0" smtClean="0"/>
              <a:t> </a:t>
            </a:r>
            <a:r>
              <a:rPr lang="es-MX" sz="1200" dirty="0"/>
              <a:t>Metros Cuadrados</a:t>
            </a:r>
          </a:p>
          <a:p>
            <a:pPr algn="ctr"/>
            <a:endParaRPr lang="es-MX" sz="1400" dirty="0"/>
          </a:p>
          <a:p>
            <a:pPr algn="just"/>
            <a:endParaRPr lang="es-MX" sz="12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1" name="Imagen 10" descr="C:\Users\Santa Anita\Downloads\WhatsApp Image 2021-11-22 at 12.19.23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48" y="1271900"/>
            <a:ext cx="2596272" cy="251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Santa Anita\Downloads\WhatsApp Image 2021-11-22 at 12.19.22 PM (4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39" y="3915958"/>
            <a:ext cx="3568576" cy="233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Santa Anita\Downloads\WhatsApp Image 2021-11-25 at 12.02.30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12" y="1271900"/>
            <a:ext cx="2548304" cy="2517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7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1236914"/>
            <a:ext cx="25922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Se  supervisa y se atiende el bacheo general de la </a:t>
            </a:r>
            <a:r>
              <a:rPr lang="es-MX" sz="1200" dirty="0" smtClean="0"/>
              <a:t>calle </a:t>
            </a:r>
            <a:r>
              <a:rPr lang="es-MX" sz="1200" b="1" dirty="0" smtClean="0"/>
              <a:t>Juárez entre Aquiles Serdán e Industria </a:t>
            </a:r>
            <a:r>
              <a:rPr lang="es-MX" sz="1200" dirty="0" smtClean="0"/>
              <a:t>todo </a:t>
            </a:r>
            <a:r>
              <a:rPr lang="es-MX" sz="1200" dirty="0"/>
              <a:t>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 smtClean="0"/>
              <a:t>21 </a:t>
            </a:r>
            <a:r>
              <a:rPr lang="es-MX" sz="1200" dirty="0"/>
              <a:t>Metros </a:t>
            </a:r>
            <a:r>
              <a:rPr lang="es-MX" sz="1200" dirty="0" smtClean="0"/>
              <a:t>Cuadrados</a:t>
            </a:r>
          </a:p>
          <a:p>
            <a:pPr algn="ctr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Se  </a:t>
            </a:r>
            <a:r>
              <a:rPr lang="es-MX" sz="1200" dirty="0"/>
              <a:t>supervisa y se atiende el bacheo general de </a:t>
            </a:r>
            <a:r>
              <a:rPr lang="es-MX" sz="1200" b="1" dirty="0"/>
              <a:t>la </a:t>
            </a:r>
            <a:r>
              <a:rPr lang="es-MX" sz="1200" b="1" dirty="0" smtClean="0"/>
              <a:t>calle Juárez esquina Privada Juárez,</a:t>
            </a:r>
            <a:r>
              <a:rPr lang="es-MX" sz="1200" dirty="0" smtClean="0"/>
              <a:t> </a:t>
            </a:r>
            <a:r>
              <a:rPr lang="es-MX" sz="1200" dirty="0"/>
              <a:t>todo 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</a:t>
            </a:r>
            <a:r>
              <a:rPr lang="es-MX" sz="1200" b="1" dirty="0" smtClean="0"/>
              <a:t>21</a:t>
            </a:r>
            <a:r>
              <a:rPr lang="es-MX" sz="1200" dirty="0" smtClean="0"/>
              <a:t> </a:t>
            </a:r>
            <a:r>
              <a:rPr lang="es-MX" sz="1200" dirty="0"/>
              <a:t>Metros Cuadrados</a:t>
            </a:r>
          </a:p>
          <a:p>
            <a:pPr algn="ctr"/>
            <a:endParaRPr lang="es-MX" sz="1400" dirty="0"/>
          </a:p>
          <a:p>
            <a:pPr algn="just"/>
            <a:endParaRPr lang="es-MX" sz="12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1" name="Imagen 10" descr="C:\Users\Santa Anita\Downloads\WhatsApp Image 2021-11-22 at 12.20.17 PM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20" y="1340768"/>
            <a:ext cx="260220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20.17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56" y="1324722"/>
            <a:ext cx="2656840" cy="239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Santa Anita\Downloads\WhatsApp Image 2021-11-25 at 12.03.13 PM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97" y="3845002"/>
            <a:ext cx="2625824" cy="239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Santa Anita\Downloads\WhatsApp Image 2021-11-25 at 12.03.13 PM (2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61" y="3862100"/>
            <a:ext cx="2638936" cy="2375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1236914"/>
            <a:ext cx="25922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Se  supervisa y se atiende el bacheo general de la </a:t>
            </a:r>
            <a:r>
              <a:rPr lang="es-MX" sz="1200" dirty="0" smtClean="0"/>
              <a:t>calle </a:t>
            </a:r>
            <a:r>
              <a:rPr lang="es-MX" sz="1200" b="1" dirty="0" smtClean="0"/>
              <a:t>Juárez esquina Matamoros </a:t>
            </a:r>
            <a:r>
              <a:rPr lang="es-MX" sz="1200" dirty="0" smtClean="0"/>
              <a:t>todo </a:t>
            </a:r>
            <a:r>
              <a:rPr lang="es-MX" sz="1200" dirty="0"/>
              <a:t>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 smtClean="0"/>
              <a:t>18 </a:t>
            </a:r>
            <a:r>
              <a:rPr lang="es-MX" sz="1200" dirty="0"/>
              <a:t>Metros </a:t>
            </a:r>
            <a:r>
              <a:rPr lang="es-MX" sz="1200" dirty="0" smtClean="0"/>
              <a:t>Cuadrados</a:t>
            </a:r>
          </a:p>
          <a:p>
            <a:pPr algn="ctr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r>
              <a:rPr lang="es-MX" sz="1200" dirty="0" smtClean="0"/>
              <a:t>Se  </a:t>
            </a:r>
            <a:r>
              <a:rPr lang="es-MX" sz="1200" dirty="0"/>
              <a:t>supervisa y se atiende el bacheo general de </a:t>
            </a:r>
            <a:r>
              <a:rPr lang="es-MX" sz="1200" b="1" dirty="0"/>
              <a:t>la </a:t>
            </a:r>
            <a:r>
              <a:rPr lang="es-MX" sz="1200" b="1" dirty="0" smtClean="0"/>
              <a:t>calle Pedro Loza esquina 1ra Privada Matamoros,</a:t>
            </a:r>
            <a:r>
              <a:rPr lang="es-MX" sz="1200" dirty="0" smtClean="0"/>
              <a:t> </a:t>
            </a:r>
            <a:r>
              <a:rPr lang="es-MX" sz="1200" dirty="0"/>
              <a:t>todo 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</a:t>
            </a:r>
            <a:r>
              <a:rPr lang="es-MX" sz="1200" b="1" dirty="0" smtClean="0"/>
              <a:t>90</a:t>
            </a:r>
            <a:r>
              <a:rPr lang="es-MX" sz="1200" dirty="0" smtClean="0"/>
              <a:t> </a:t>
            </a:r>
            <a:r>
              <a:rPr lang="es-MX" sz="1200" dirty="0"/>
              <a:t>Metros Cuadrados</a:t>
            </a:r>
          </a:p>
          <a:p>
            <a:pPr algn="ctr"/>
            <a:endParaRPr lang="es-MX" sz="1400" dirty="0"/>
          </a:p>
          <a:p>
            <a:pPr algn="just"/>
            <a:endParaRPr lang="es-MX" sz="12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1" name="Imagen 10" descr="C:\Users\Santa Anita\Downloads\WhatsApp Image 2021-11-22 at 12.20.17 PM (3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16" y="3789040"/>
            <a:ext cx="2588304" cy="251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2 at 12.20.17 PM (2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87" y="3745860"/>
            <a:ext cx="2571229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Santa Anita\Downloads\WhatsApp Image 2021-11-25 at 12.02.30 PM (5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56" y="1279649"/>
            <a:ext cx="2604864" cy="243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Santa Anita\Downloads\WhatsApp Image 2021-11-25 at 12.02.30 PM (2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87" y="1278052"/>
            <a:ext cx="2571229" cy="239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4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 y Adoquín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1236914"/>
            <a:ext cx="2592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Se  supervisa y se atiende el bacheo general de la </a:t>
            </a:r>
            <a:r>
              <a:rPr lang="es-MX" sz="1200" dirty="0" smtClean="0"/>
              <a:t>calle </a:t>
            </a:r>
            <a:r>
              <a:rPr lang="es-MX" sz="1200" b="1" dirty="0" smtClean="0"/>
              <a:t>Arroyo Oriente desde Calle Privada Agua Tibia hasta Arroyo Norte, Fraccionamiento Ojo de Agua,  </a:t>
            </a:r>
            <a:r>
              <a:rPr lang="es-MX" sz="1200" dirty="0" smtClean="0"/>
              <a:t>todo </a:t>
            </a:r>
            <a:r>
              <a:rPr lang="es-MX" sz="1200" dirty="0"/>
              <a:t>esto con la ayuda de la Cuadrilla de Empedradores de la Dirección de Mantenimiento a Vialidades y Pavimentos de este Ayuntamiento. </a:t>
            </a:r>
          </a:p>
          <a:p>
            <a:pPr algn="just"/>
            <a:endParaRPr lang="es-MX" sz="1200" dirty="0"/>
          </a:p>
          <a:p>
            <a:pPr algn="ctr"/>
            <a:r>
              <a:rPr lang="es-MX" sz="1200" b="1" dirty="0"/>
              <a:t>  Con un Avance de Metros Cuadrados:  </a:t>
            </a:r>
            <a:r>
              <a:rPr lang="es-MX" sz="1200" dirty="0" smtClean="0"/>
              <a:t>93 </a:t>
            </a:r>
            <a:r>
              <a:rPr lang="es-MX" sz="1200" dirty="0"/>
              <a:t>Metros </a:t>
            </a:r>
            <a:r>
              <a:rPr lang="es-MX" sz="1200" dirty="0" smtClean="0"/>
              <a:t>Cuadrados</a:t>
            </a:r>
          </a:p>
          <a:p>
            <a:pPr algn="ctr"/>
            <a:endParaRPr lang="es-MX" sz="1200" dirty="0" smtClean="0"/>
          </a:p>
          <a:p>
            <a:pPr algn="ctr"/>
            <a:endParaRPr lang="es-MX" sz="1200" dirty="0"/>
          </a:p>
          <a:p>
            <a:pPr algn="just"/>
            <a:r>
              <a:rPr lang="es-MX" sz="1200" dirty="0"/>
              <a:t>Se  supervisa y se atiende el bacheo con Adoquín</a:t>
            </a:r>
            <a:r>
              <a:rPr lang="es-MX" sz="1200" dirty="0" smtClean="0"/>
              <a:t>:</a:t>
            </a: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Ramón Corona </a:t>
            </a:r>
            <a:r>
              <a:rPr lang="es-MX" sz="1200" dirty="0" smtClean="0"/>
              <a:t>desde 5 de Mayo hasta Hidalgo.</a:t>
            </a:r>
          </a:p>
          <a:p>
            <a:endParaRPr lang="es-MX" sz="1200" dirty="0"/>
          </a:p>
          <a:p>
            <a:pPr algn="ctr"/>
            <a:r>
              <a:rPr lang="es-MX" sz="1200" b="1" dirty="0"/>
              <a:t>Con un Avance de Metros Cuadrados:  </a:t>
            </a:r>
            <a:r>
              <a:rPr lang="es-MX" sz="1200" dirty="0" smtClean="0"/>
              <a:t>42 </a:t>
            </a:r>
            <a:r>
              <a:rPr lang="es-MX" sz="1200" dirty="0"/>
              <a:t>Metros Cuadrados</a:t>
            </a:r>
          </a:p>
          <a:p>
            <a:endParaRPr lang="es-MX" sz="1400" dirty="0"/>
          </a:p>
          <a:p>
            <a:pPr algn="just"/>
            <a:r>
              <a:rPr lang="es-MX" sz="1200" dirty="0"/>
              <a:t>Todo esto con la ayuda de la Cuadrilla de Empedradores de la Dirección de Mantenimiento a Vialidades y Pavimentos de este Ayuntamiento.</a:t>
            </a:r>
            <a:endParaRPr lang="es-MX" sz="1400" dirty="0"/>
          </a:p>
          <a:p>
            <a:endParaRPr lang="es-MX" sz="1400" dirty="0"/>
          </a:p>
          <a:p>
            <a:endParaRPr lang="es-MX" sz="1200" dirty="0"/>
          </a:p>
          <a:p>
            <a:pPr algn="ctr"/>
            <a:endParaRPr lang="es-MX" sz="1200" dirty="0"/>
          </a:p>
          <a:p>
            <a:pPr algn="ctr"/>
            <a:endParaRPr lang="es-MX" sz="1400" dirty="0"/>
          </a:p>
          <a:p>
            <a:pPr algn="just"/>
            <a:endParaRPr lang="es-MX" sz="12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 2021</a:t>
            </a:r>
          </a:p>
        </p:txBody>
      </p:sp>
      <p:pic>
        <p:nvPicPr>
          <p:cNvPr id="11" name="Imagen 10" descr="C:\Users\Santa Anita\Downloads\WhatsApp Image 2021-11-25 at 12.02.30 PM (3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93" y="1263278"/>
            <a:ext cx="2570375" cy="24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5 at 12.02.30 PM (4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81" y="1250310"/>
            <a:ext cx="2650336" cy="244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Santa Anita\Downloads\WhatsApp Image 2021-11-25 at 12.03.13 PM (3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90" y="3789040"/>
            <a:ext cx="2590030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Santa Anita\Downloads\WhatsApp Image 2021-11-25 at 12.03.13 P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93" y="3789040"/>
            <a:ext cx="2592070" cy="2448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Visitas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14257" y="1196752"/>
            <a:ext cx="24482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-Visita y recorrido en la Delegación de Santa Anita  a los estudiantes de la Licenciatura de Arquitectura</a:t>
            </a:r>
            <a:r>
              <a:rPr lang="es-MX" sz="1200" dirty="0" smtClean="0"/>
              <a:t>.</a:t>
            </a:r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Con </a:t>
            </a:r>
            <a:r>
              <a:rPr lang="es-MX" sz="1400" dirty="0"/>
              <a:t>el finalidad de escuchar sus peticiones e inquietudes para gestionar ante las </a:t>
            </a:r>
            <a:r>
              <a:rPr lang="es-MX" sz="1400" dirty="0" smtClean="0"/>
              <a:t>dependencias correspondientes </a:t>
            </a:r>
            <a:r>
              <a:rPr lang="es-MX" sz="1400" dirty="0"/>
              <a:t>se </a:t>
            </a:r>
            <a:r>
              <a:rPr lang="es-MX" sz="1400" dirty="0" smtClean="0"/>
              <a:t>realizo la Visita al Jardín de Niños Patria, ubicado en el Fraccionamiento Ojo de Agua.</a:t>
            </a:r>
          </a:p>
          <a:p>
            <a:pPr algn="just"/>
            <a:endParaRPr lang="es-MX" sz="1100" dirty="0"/>
          </a:p>
          <a:p>
            <a:pPr algn="just"/>
            <a:r>
              <a:rPr lang="es-MX" sz="1100" dirty="0"/>
              <a:t>	</a:t>
            </a:r>
            <a:endParaRPr lang="es-MX" sz="11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30.55 P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5393"/>
            <a:ext cx="3240360" cy="238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Santa Anita\Downloads\WhatsApp Image 2021-11-22 at 12.37.17 PM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04" y="3649925"/>
            <a:ext cx="2533009" cy="250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2 at 12.37.17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92" y="3649925"/>
            <a:ext cx="2464824" cy="250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3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9708" y="1124744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Vistas a Colonias/ Entrega de Obra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414257" y="1196752"/>
            <a:ext cx="24482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Entrega de Obra de la calle Ramón Corona desde calle Allende hasta Camino Real a Colima de esta Delegación Municipal de Santa Anita. Se realizo cambio de adoquín a piedra ahogada, se cuenta con un</a:t>
            </a:r>
            <a:r>
              <a:rPr lang="es-MX" sz="1400" dirty="0"/>
              <a:t> </a:t>
            </a:r>
            <a:r>
              <a:rPr lang="es-MX" sz="1400" dirty="0" smtClean="0"/>
              <a:t>ingreso digno y ágil, banquetas mas amplias y la sustitución de las redes de Agua Potable y Alcantarillado.</a:t>
            </a:r>
            <a:endParaRPr lang="es-MX" sz="1400" dirty="0"/>
          </a:p>
          <a:p>
            <a:pPr algn="just"/>
            <a:endParaRPr lang="es-MX" sz="1200" dirty="0" smtClean="0"/>
          </a:p>
          <a:p>
            <a:pPr algn="just"/>
            <a:endParaRPr lang="es-MX" sz="1100" dirty="0"/>
          </a:p>
          <a:p>
            <a:pPr algn="just"/>
            <a:r>
              <a:rPr lang="es-MX" sz="1100" dirty="0"/>
              <a:t>	</a:t>
            </a:r>
            <a:endParaRPr lang="es-MX" sz="11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Noviembre 21</a:t>
            </a:r>
          </a:p>
        </p:txBody>
      </p:sp>
      <p:pic>
        <p:nvPicPr>
          <p:cNvPr id="8" name="Imagen 7" descr="C:\Users\Santa Anita\Downloads\WhatsApp Image 2021-11-22 at 12.31.34 PM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19" y="1257122"/>
            <a:ext cx="250464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Santa Anita\Downloads\WhatsApp Image 2021-11-22 at 12.31.34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79" y="1253867"/>
            <a:ext cx="2426121" cy="246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Santa Anita\Downloads\WhatsApp Image 2021-11-25 at 11.52.53 AM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04" y="3789040"/>
            <a:ext cx="253063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Santa Anita\Downloads\WhatsApp Image 2021-11-25 at 11.53.07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69" y="3821048"/>
            <a:ext cx="2438031" cy="234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1544</Words>
  <Application>Microsoft Office PowerPoint</Application>
  <PresentationFormat>Presentación en pantalla (4:3)</PresentationFormat>
  <Paragraphs>211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635</cp:revision>
  <cp:lastPrinted>2021-06-25T15:47:57Z</cp:lastPrinted>
  <dcterms:created xsi:type="dcterms:W3CDTF">2019-04-12T15:45:24Z</dcterms:created>
  <dcterms:modified xsi:type="dcterms:W3CDTF">2021-12-02T20:40:25Z</dcterms:modified>
</cp:coreProperties>
</file>