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84" r:id="rId2"/>
    <p:sldId id="480" r:id="rId3"/>
    <p:sldId id="483" r:id="rId4"/>
    <p:sldId id="486" r:id="rId5"/>
    <p:sldId id="489" r:id="rId6"/>
    <p:sldId id="490" r:id="rId7"/>
    <p:sldId id="491" r:id="rId8"/>
    <p:sldId id="492" r:id="rId9"/>
    <p:sldId id="493" r:id="rId10"/>
    <p:sldId id="494" r:id="rId11"/>
    <p:sldId id="495" r:id="rId12"/>
    <p:sldId id="496" r:id="rId13"/>
    <p:sldId id="497" r:id="rId14"/>
    <p:sldId id="498" r:id="rId15"/>
    <p:sldId id="499" r:id="rId1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37" autoAdjust="0"/>
  </p:normalViewPr>
  <p:slideViewPr>
    <p:cSldViewPr>
      <p:cViewPr varScale="1">
        <p:scale>
          <a:sx n="96" d="100"/>
          <a:sy n="96" d="100"/>
        </p:scale>
        <p:origin x="7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B35E3-5A2B-4351-8B77-7B05ED5E1F3F}" type="datetimeFigureOut">
              <a:rPr lang="es-MX" smtClean="0"/>
              <a:pPr/>
              <a:t>02/12/2021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97BC7-2E48-4E40-AE13-07C0EE113C30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4143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7068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0354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7991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2511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7982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6600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653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261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0729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5355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4329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7196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3141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804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02/12/2021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02/12/2021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02/12/2021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02/12/2021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02/12/2021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02/12/2021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02/12/2021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02/12/2021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02/12/2021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02/12/2021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E9114-DE24-410F-A170-0FBF4EC45CD5}" type="datetimeFigureOut">
              <a:rPr lang="es-MX" smtClean="0"/>
              <a:pPr/>
              <a:t>02/12/2021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E9114-DE24-410F-A170-0FBF4EC45CD5}" type="datetimeFigureOut">
              <a:rPr lang="es-MX" smtClean="0"/>
              <a:pPr/>
              <a:t>02/12/2021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B6418-89B9-481C-9E0B-CE487AF0D35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43108" y="571480"/>
            <a:ext cx="614366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b="1" dirty="0" smtClean="0">
                <a:latin typeface="Calisto MT"/>
                <a:ea typeface="Calibri"/>
                <a:cs typeface="Times New Roman"/>
              </a:rPr>
              <a:t>AYUNTAMIENTO DE SAN PEDRO TLAQUEPAQUE</a:t>
            </a:r>
            <a:endParaRPr lang="es-MX" dirty="0" smtClean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1400" dirty="0" smtClean="0">
                <a:latin typeface="Arial Narrow"/>
                <a:ea typeface="Calibri"/>
                <a:cs typeface="Times New Roman"/>
              </a:rPr>
              <a:t>GOBIERNO 2018 - 2021</a:t>
            </a:r>
            <a:endParaRPr lang="es-MX" sz="1100" dirty="0"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428860" y="1500174"/>
            <a:ext cx="5572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dirty="0" smtClean="0"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Secretaria General del Ayuntamiento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dirty="0" smtClean="0">
              <a:latin typeface="Arial Unicode MS" pitchFamily="34" charset="-128"/>
              <a:ea typeface="Arial Unicode MS" pitchFamily="34" charset="-128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dirty="0" smtClean="0"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Dirección de Delegaciones y Agencias Municipales                                                                                    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1954444" y="3929066"/>
            <a:ext cx="585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Informe Noviembre  II  2021</a:t>
            </a:r>
            <a:endParaRPr lang="es-MX" sz="2400" dirty="0"/>
          </a:p>
        </p:txBody>
      </p:sp>
      <p:pic>
        <p:nvPicPr>
          <p:cNvPr id="7" name="6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1479"/>
            <a:ext cx="1328740" cy="139035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7 CuadroTexto"/>
          <p:cNvSpPr txBox="1"/>
          <p:nvPr/>
        </p:nvSpPr>
        <p:spPr>
          <a:xfrm>
            <a:off x="1571604" y="3358834"/>
            <a:ext cx="7072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Agencia  Municipal Loma  Bonita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2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Octubre  </a:t>
            </a:r>
            <a:r>
              <a:rPr lang="es-MX" dirty="0" smtClean="0"/>
              <a:t>del 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10  de Noviembre.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trabajo de campo  apoyando a la Delegación de la Ladrillera en la colonia Parques del Palmar realizando limpieza y desmonte de maleza.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214422"/>
            <a:ext cx="464347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571876"/>
            <a:ext cx="464347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1323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Noviembre </a:t>
            </a:r>
            <a:r>
              <a:rPr lang="es-MX" dirty="0" smtClean="0"/>
              <a:t>del 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11 y 12  de Noviembre.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trabajo de campo  limpieza y desmonte maleza en apoyo a la Delegación de Santa María Tequepexpan.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142984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142984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571876"/>
            <a:ext cx="492922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68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Noviembre </a:t>
            </a:r>
            <a:r>
              <a:rPr lang="es-MX" dirty="0" smtClean="0"/>
              <a:t>del 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17 y25  de Noviembre.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trabajo de campo  limpiando los alrededores de la Agencia Municipal.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14422"/>
            <a:ext cx="264320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214422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571876"/>
            <a:ext cx="271464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3571876"/>
            <a:ext cx="228601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88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Noviembre </a:t>
            </a:r>
            <a:r>
              <a:rPr lang="es-MX" dirty="0" smtClean="0"/>
              <a:t>del 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18  de Noviembre.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trabajo de campo  limpiando  y realizando desmonte de maleza en la colonia  el Refugio perteneciente a la Delegación de las Juntas.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14422"/>
            <a:ext cx="2571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142984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643314"/>
            <a:ext cx="25717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643314"/>
            <a:ext cx="250033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315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Noviembre </a:t>
            </a:r>
            <a:r>
              <a:rPr lang="es-MX" dirty="0" smtClean="0"/>
              <a:t>del 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23  de Noviembre.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trabajo de campo  en apoyo al Gobierno del  Estado  para repartir folletos para la consulta sobre Pacto Fiscal.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14422"/>
            <a:ext cx="242889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214422"/>
            <a:ext cx="250033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500438"/>
            <a:ext cx="242889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3571876"/>
            <a:ext cx="242889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727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Noviembre </a:t>
            </a:r>
            <a:r>
              <a:rPr lang="es-MX" dirty="0" smtClean="0"/>
              <a:t>del 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25  de Noviembre.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trabajo de campo  en apoyo a la caravana de la salud realizando encuestas.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142984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142984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500438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500438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93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Noviembre </a:t>
            </a:r>
            <a:r>
              <a:rPr lang="es-MX" dirty="0" smtClean="0"/>
              <a:t>del 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26 de Octubre.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limpieza en los alrededores de la Agencia Municipal.</a:t>
            </a:r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142984"/>
            <a:ext cx="2571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142984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500438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500438"/>
            <a:ext cx="242889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Noviembre </a:t>
            </a:r>
            <a:r>
              <a:rPr lang="es-MX" dirty="0" smtClean="0"/>
              <a:t>del 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28 de Octubre.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trabajo de campo  en la colonia  el sauz  limpiando maleza en área común.</a:t>
            </a:r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142984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142984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429000"/>
            <a:ext cx="264320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42900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</a:t>
            </a:r>
            <a:r>
              <a:rPr lang="es-MX" smtClean="0"/>
              <a:t>de Noviembre  </a:t>
            </a:r>
            <a:r>
              <a:rPr lang="es-MX" dirty="0" smtClean="0"/>
              <a:t>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29 de Octubre.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trabajo de campo  limpiando el área de juegos en el camellón de Av. patria</a:t>
            </a:r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85860"/>
            <a:ext cx="257176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571876"/>
            <a:ext cx="442915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285860"/>
            <a:ext cx="25717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Octubre  </a:t>
            </a:r>
            <a:r>
              <a:rPr lang="es-MX" dirty="0" smtClean="0"/>
              <a:t>del 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01  de  Noviembre.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trabajo de campo   , limpiando el Parque lineal así como limpieza en la parte trasera de la Agencia Municipal.</a:t>
            </a:r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14422"/>
            <a:ext cx="2571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214422"/>
            <a:ext cx="2571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500438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3500438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Noviembre  </a:t>
            </a:r>
            <a:r>
              <a:rPr lang="es-MX" dirty="0" smtClean="0"/>
              <a:t>del 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03 de Noviembre.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trabajo de campo  realizando desmonte de maleza y limpieza en el parque lineal.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14422"/>
            <a:ext cx="25717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214422"/>
            <a:ext cx="250033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643314"/>
            <a:ext cx="457203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Noviembre </a:t>
            </a:r>
            <a:r>
              <a:rPr lang="es-MX" dirty="0" smtClean="0"/>
              <a:t>del 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04 de Noviembre.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trabajo de campo  limpiando la  maleza de calle Islas Bálticas (Andador Tamarindo) en la colonia el Sauz.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14422"/>
            <a:ext cx="25717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214422"/>
            <a:ext cx="250033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571876"/>
            <a:ext cx="257176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571876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8680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Noviembre  </a:t>
            </a:r>
            <a:r>
              <a:rPr lang="es-MX" dirty="0" smtClean="0"/>
              <a:t>del 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05 de Noviembre.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trabajo de campo  limpiando el Parque Lineal  2 da Sección realizando desmonte de maleza y limpieza.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071546"/>
            <a:ext cx="264320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071546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571876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571876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38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714356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4 Brigadas de Mantenimiento y Recuperación de espacios públicos Octubre  </a:t>
            </a:r>
            <a:r>
              <a:rPr lang="es-MX" dirty="0" smtClean="0"/>
              <a:t>del 2021</a:t>
            </a:r>
            <a:endParaRPr lang="es-ES" dirty="0" smtClean="0"/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4 </a:t>
            </a:r>
          </a:p>
          <a:p>
            <a:r>
              <a:rPr lang="es-ES" sz="1600" dirty="0" smtClean="0"/>
              <a:t>Día  09 de Noviembre.</a:t>
            </a:r>
          </a:p>
          <a:p>
            <a:endParaRPr lang="es-ES" sz="1600" dirty="0" smtClean="0"/>
          </a:p>
          <a:p>
            <a:r>
              <a:rPr lang="es-ES" sz="1400" dirty="0" smtClean="0"/>
              <a:t>Se  realizo trabajo de campo  apoyando a la Delegación  de San Pedrito realizando labores de limpieza y desmonte de maleza.</a:t>
            </a:r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b="1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214422"/>
            <a:ext cx="492922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714752"/>
            <a:ext cx="492922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5209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8156</TotalTime>
  <Words>605</Words>
  <Application>Microsoft Office PowerPoint</Application>
  <PresentationFormat>Presentación en pantalla (4:3)</PresentationFormat>
  <Paragraphs>309</Paragraphs>
  <Slides>15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 Unicode MS</vt:lpstr>
      <vt:lpstr>Arial</vt:lpstr>
      <vt:lpstr>Arial Narrow</vt:lpstr>
      <vt:lpstr>Calibri</vt:lpstr>
      <vt:lpstr>Calisto MT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Amd E1</dc:creator>
  <cp:lastModifiedBy>Cesar Ignacio Bocanegra Alvarado</cp:lastModifiedBy>
  <cp:revision>200</cp:revision>
  <dcterms:created xsi:type="dcterms:W3CDTF">2019-08-23T19:21:35Z</dcterms:created>
  <dcterms:modified xsi:type="dcterms:W3CDTF">2021-12-02T20:36:43Z</dcterms:modified>
</cp:coreProperties>
</file>