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0" r:id="rId2"/>
    <p:sldId id="337" r:id="rId3"/>
    <p:sldId id="339" r:id="rId4"/>
    <p:sldId id="34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5907" autoAdjust="0"/>
  </p:normalViewPr>
  <p:slideViewPr>
    <p:cSldViewPr>
      <p:cViewPr varScale="1">
        <p:scale>
          <a:sx n="97" d="100"/>
          <a:sy n="97" d="100"/>
        </p:scale>
        <p:origin x="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99FA-3C8B-42A9-96A1-4F09BCD623FF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0DB17-9E21-4718-9E7D-D3FD0F3AE7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41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0DB17-9E21-4718-9E7D-D3FD0F3AE74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38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0DB17-9E21-4718-9E7D-D3FD0F3AE74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380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0DB17-9E21-4718-9E7D-D3FD0F3AE74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38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86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27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5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58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40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390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73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92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06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01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4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5310-6389-4535-A93E-A33B21E27A60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7042E-E227-4687-869E-EF379C0E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67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571480"/>
            <a:ext cx="614366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 smtClean="0">
                <a:latin typeface="Calisto MT"/>
                <a:ea typeface="Calibri"/>
                <a:cs typeface="Times New Roman"/>
              </a:rPr>
              <a:t>AYUNTAMIENTO DE SAN PEDRO TLAQUEPAQUE</a:t>
            </a:r>
            <a:endParaRPr lang="es-MX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1400" dirty="0" smtClean="0">
                <a:latin typeface="Arial Narrow"/>
                <a:ea typeface="Calibri"/>
                <a:cs typeface="Times New Roman"/>
              </a:rPr>
              <a:t>GOBIERNO 2018 - 2021</a:t>
            </a:r>
            <a:endParaRPr lang="es-MX" sz="1100" dirty="0">
              <a:ea typeface="Calibri"/>
              <a:cs typeface="Times New Roman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28860" y="1500174"/>
            <a:ext cx="5572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 Unicode MS" pitchFamily="34" charset="-128"/>
                <a:ea typeface="Arial Unicode MS" pitchFamily="34" charset="-128"/>
                <a:cs typeface="Arial" pitchFamily="34" charset="0"/>
              </a:rPr>
              <a:t>Secretaria General del Ayuntamiento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 Unicode MS" pitchFamily="34" charset="-128"/>
              <a:ea typeface="Arial Unicode MS" pitchFamily="34" charset="-128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 Unicode MS" pitchFamily="34" charset="-128"/>
                <a:ea typeface="Arial Unicode MS" pitchFamily="34" charset="-128"/>
                <a:cs typeface="Arial" pitchFamily="34" charset="0"/>
              </a:rPr>
              <a:t>Dirección de Delegaciones y Agencias Municipales                                                                                   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954444" y="3929066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INFORME NOVIEMBRE 2021</a:t>
            </a:r>
            <a:endParaRPr lang="es-MX" sz="2400" dirty="0"/>
          </a:p>
        </p:txBody>
      </p:sp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5"/>
            <a:ext cx="1328740" cy="155717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" name="7 CuadroTexto"/>
          <p:cNvSpPr txBox="1"/>
          <p:nvPr/>
        </p:nvSpPr>
        <p:spPr>
          <a:xfrm>
            <a:off x="1571604" y="3358834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AGENCIA MUNICIPAL DE LA LADRILLERA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4957" y="1201688"/>
            <a:ext cx="80648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 </a:t>
            </a:r>
            <a:endParaRPr lang="es-MX" sz="3200" dirty="0">
              <a:solidFill>
                <a:schemeClr val="tx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987824" y="1196752"/>
            <a:ext cx="0" cy="518457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36467" y="396516"/>
            <a:ext cx="80648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/>
              <a:t>Programa / 6 Actividades Complementarias </a:t>
            </a:r>
            <a:r>
              <a:rPr lang="es-MX" dirty="0" smtClean="0"/>
              <a:t>                                                    septiembre 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536467" y="396516"/>
            <a:ext cx="80648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/>
              <a:t>Programa / </a:t>
            </a:r>
            <a:r>
              <a:rPr lang="es-MX" dirty="0" smtClean="0"/>
              <a:t>04 Brigadas de mantenimiento y recuperación de espacios públicos    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8020761" y="476672"/>
            <a:ext cx="597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N</a:t>
            </a:r>
            <a:r>
              <a:rPr lang="es-MX" dirty="0" smtClean="0"/>
              <a:t>ov.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61691" y="1469233"/>
            <a:ext cx="24261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El día </a:t>
            </a:r>
            <a:r>
              <a:rPr lang="es-MX" sz="1400" dirty="0" smtClean="0"/>
              <a:t>29  de octubre, 2020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sz="1400" dirty="0"/>
              <a:t>Se realizo </a:t>
            </a:r>
            <a:r>
              <a:rPr lang="es-MX" sz="1400" dirty="0" smtClean="0"/>
              <a:t>la limpieza de áreas verdes (camellones) en Antigua Carretera a Chapala de la colonia Las Pintas de Abajo, con el personal de Aseo Publico, Parques y Jardines y Agencia y Delegaciones.</a:t>
            </a:r>
            <a:endParaRPr lang="es-MX" sz="1400" dirty="0"/>
          </a:p>
        </p:txBody>
      </p:sp>
      <p:pic>
        <p:nvPicPr>
          <p:cNvPr id="1027" name="Picture 3" descr="C:\Users\La Ladrillera\Desktop\fotos caravana\29-10-2021\250711308_2317541521716583_5632732728773234152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515" y="1490785"/>
            <a:ext cx="1579788" cy="28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 Ladrillera\Desktop\fotos caravana\29-10-2021\250834792_2317541278383274_7731375782184221735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39985"/>
            <a:ext cx="1579788" cy="28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 Ladrillera\Desktop\fotos caravana\29-10-2021\250917612_2317541335049935_4312345459045720028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666" y="1469233"/>
            <a:ext cx="1579788" cy="28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a Ladrillera\Desktop\fotos caravana\29-10-2021\251064089_2317541468383255_7865172098547004896_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408" y="4340225"/>
            <a:ext cx="3500613" cy="196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9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4957" y="1201688"/>
            <a:ext cx="80648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 </a:t>
            </a:r>
            <a:endParaRPr lang="es-MX" sz="3200" dirty="0">
              <a:solidFill>
                <a:schemeClr val="tx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987824" y="1196752"/>
            <a:ext cx="0" cy="518457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36467" y="396516"/>
            <a:ext cx="80648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/>
              <a:t>Programa / </a:t>
            </a:r>
            <a:r>
              <a:rPr lang="es-MX" dirty="0" smtClean="0"/>
              <a:t>04 Brigadas de mantenimiento y recuperación de espacios públicos         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61691" y="1469233"/>
            <a:ext cx="24261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El día </a:t>
            </a:r>
            <a:r>
              <a:rPr lang="es-MX" sz="1400" dirty="0" smtClean="0"/>
              <a:t>26 de Noviembre , 2021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 </a:t>
            </a:r>
            <a:r>
              <a:rPr lang="es-MX" sz="1400" dirty="0"/>
              <a:t>realizó por parte de la Dirección de Delegaciones el operativo de limpieza en la Colonia Guadalupe Ejidal donde los vecinos </a:t>
            </a:r>
            <a:r>
              <a:rPr lang="es-MX" sz="1400" dirty="0" smtClean="0"/>
              <a:t>participaron.</a:t>
            </a:r>
            <a:endParaRPr lang="es-MX" sz="1400" dirty="0"/>
          </a:p>
        </p:txBody>
      </p:sp>
      <p:sp>
        <p:nvSpPr>
          <p:cNvPr id="2" name="1 Rectángulo"/>
          <p:cNvSpPr/>
          <p:nvPr/>
        </p:nvSpPr>
        <p:spPr>
          <a:xfrm>
            <a:off x="8020761" y="476672"/>
            <a:ext cx="597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Nov.</a:t>
            </a:r>
            <a:endParaRPr lang="es-MX" dirty="0"/>
          </a:p>
        </p:txBody>
      </p:sp>
      <p:pic>
        <p:nvPicPr>
          <p:cNvPr id="2050" name="Picture 2" descr="C:\Users\LALADR~1\Desktop\FOTOSC~1\SEREAL~1\261137059_3108228392831800_6032379663436972290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707" y="1772816"/>
            <a:ext cx="3351724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LADR~1\Desktop\FOTOSC~1\SEREAL~1\261562772_3108227902831849_7136146823349875556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707" y="4149080"/>
            <a:ext cx="3351724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9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5252" y="1210072"/>
            <a:ext cx="80648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 </a:t>
            </a:r>
            <a:endParaRPr lang="es-MX" sz="3200" dirty="0">
              <a:solidFill>
                <a:schemeClr val="tx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987824" y="1196752"/>
            <a:ext cx="0" cy="518457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36467" y="396516"/>
            <a:ext cx="80648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/>
              <a:t>Programa / 6 Actividades Complementarias </a:t>
            </a:r>
            <a:r>
              <a:rPr lang="es-MX" dirty="0" smtClean="0"/>
              <a:t>                                                    septiembre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467" y="396516"/>
            <a:ext cx="80648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/>
              <a:t>Programa / 6 Actividades </a:t>
            </a:r>
            <a:r>
              <a:rPr lang="es-MX" dirty="0" smtClean="0"/>
              <a:t>Complementarias          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8020761" y="476672"/>
            <a:ext cx="597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Nov.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61691" y="1505845"/>
            <a:ext cx="24261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El día </a:t>
            </a:r>
            <a:r>
              <a:rPr lang="es-MX" sz="1400" dirty="0" smtClean="0"/>
              <a:t>26 de octubre, 2021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 llevo la caravana donde </a:t>
            </a:r>
            <a:r>
              <a:rPr lang="es-MX" sz="1400" dirty="0"/>
              <a:t>contamos con a presencia </a:t>
            </a:r>
            <a:r>
              <a:rPr lang="es-MX" sz="1400" dirty="0" smtClean="0"/>
              <a:t>de COMUDE </a:t>
            </a:r>
            <a:r>
              <a:rPr lang="es-MX" sz="1400" dirty="0"/>
              <a:t>COMUCAD, Protección Civil , </a:t>
            </a:r>
            <a:r>
              <a:rPr lang="es-MX" sz="1400" dirty="0" smtClean="0"/>
              <a:t>Dirección </a:t>
            </a:r>
            <a:r>
              <a:rPr lang="es-MX" sz="1400" dirty="0"/>
              <a:t>de </a:t>
            </a:r>
            <a:r>
              <a:rPr lang="es-MX" sz="1400" dirty="0" smtClean="0"/>
              <a:t>Ecología, Bibliotecas, </a:t>
            </a:r>
            <a:r>
              <a:rPr lang="es-MX" sz="1400" dirty="0"/>
              <a:t>Registro Civil, y Participación Ciudadana en la Colonia Juan de la Barrera.</a:t>
            </a:r>
          </a:p>
        </p:txBody>
      </p:sp>
      <p:pic>
        <p:nvPicPr>
          <p:cNvPr id="3074" name="Picture 2" descr="C:\Users\La Ladrillera\Desktop\fotos caravana\d1166027-2250-4888-92b3-fe08529bb9e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544789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 Ladrillera\Desktop\fotos caravana\cd6ec9f8-ad1a-410c-8572-50855fce7a5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6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 Ladrillera\Desktop\fotos caravana\973d7e45-d474-4018-a3fd-6847ae02c4d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143" y="2542839"/>
            <a:ext cx="1717663" cy="229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196</Words>
  <Application>Microsoft Office PowerPoint</Application>
  <PresentationFormat>Presentación en pantalla 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 Unicode MS</vt:lpstr>
      <vt:lpstr>Arial</vt:lpstr>
      <vt:lpstr>Arial Narrow</vt:lpstr>
      <vt:lpstr>Calibri</vt:lpstr>
      <vt:lpstr>Calisto MT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 Ladrillera</dc:creator>
  <cp:lastModifiedBy>Cesar Ignacio Bocanegra Alvarado</cp:lastModifiedBy>
  <cp:revision>151</cp:revision>
  <dcterms:created xsi:type="dcterms:W3CDTF">2019-08-27T18:12:10Z</dcterms:created>
  <dcterms:modified xsi:type="dcterms:W3CDTF">2021-12-02T20:35:16Z</dcterms:modified>
</cp:coreProperties>
</file>