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362" r:id="rId3"/>
    <p:sldId id="403" r:id="rId4"/>
    <p:sldId id="418" r:id="rId5"/>
    <p:sldId id="426" r:id="rId6"/>
    <p:sldId id="420" r:id="rId7"/>
    <p:sldId id="427" r:id="rId8"/>
    <p:sldId id="421" r:id="rId9"/>
    <p:sldId id="424" r:id="rId10"/>
    <p:sldId id="425" r:id="rId11"/>
    <p:sldId id="429" r:id="rId12"/>
    <p:sldId id="430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422" autoAdjust="0"/>
  </p:normalViewPr>
  <p:slideViewPr>
    <p:cSldViewPr>
      <p:cViewPr>
        <p:scale>
          <a:sx n="73" d="100"/>
          <a:sy n="73" d="100"/>
        </p:scale>
        <p:origin x="-1104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8033A-698B-427F-BB2D-85D411D216EB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3A71-65A6-4DAB-B454-D754EE5CE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4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3A71-65A6-4DAB-B454-D754EE5CE8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5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4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2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7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2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9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0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7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75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3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A625-C971-49EE-8B9D-A53304265FD5}" type="datetimeFigureOut">
              <a:rPr lang="es-MX" smtClean="0"/>
              <a:t>05/01/2022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4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CONCEJO MUNICIPAL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</a:t>
            </a:r>
            <a:r>
              <a:rPr lang="es-MX" sz="2400" dirty="0"/>
              <a:t> </a:t>
            </a:r>
            <a:r>
              <a:rPr lang="es-MX" sz="2400" dirty="0" smtClean="0"/>
              <a:t>Diciembre 2021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SAN PEDRITO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Actividad Complementaria                                                                        Diciembre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340768"/>
            <a:ext cx="22322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 11 Diciembre</a:t>
            </a:r>
          </a:p>
          <a:p>
            <a:endParaRPr lang="es-MX" sz="1400" dirty="0"/>
          </a:p>
          <a:p>
            <a:r>
              <a:rPr lang="es-MX" sz="1400" dirty="0" smtClean="0"/>
              <a:t>Consulta Ciudadana</a:t>
            </a:r>
          </a:p>
          <a:p>
            <a:r>
              <a:rPr lang="es-MX" sz="1400" dirty="0" smtClean="0"/>
              <a:t>Pacto Fiscal</a:t>
            </a:r>
          </a:p>
          <a:p>
            <a:endParaRPr lang="es-MX" sz="1400" dirty="0"/>
          </a:p>
          <a:p>
            <a:r>
              <a:rPr lang="es-MX" sz="1400" dirty="0" smtClean="0"/>
              <a:t>Se brindaron todas las facilidades al personal del IEPC para instalar un modulo de votación,  en el edificio de esta Delegación Municipal.</a:t>
            </a:r>
            <a:endParaRPr lang="es-MX" sz="1400" dirty="0"/>
          </a:p>
        </p:txBody>
      </p:sp>
      <p:pic>
        <p:nvPicPr>
          <p:cNvPr id="8194" name="Picture 2" descr="C:\Users\Delegaciones\Desktop\DICIEMBRE\trabajo2\IMG-20211213-WA00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/>
          <a:stretch/>
        </p:blipFill>
        <p:spPr bwMode="auto">
          <a:xfrm>
            <a:off x="4088482" y="1268760"/>
            <a:ext cx="3291830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legaciones\Desktop\DICIEMBRE\trabajo2\IMG-20211213-WA00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/>
          <a:stretch/>
        </p:blipFill>
        <p:spPr bwMode="auto">
          <a:xfrm>
            <a:off x="3221977" y="3995682"/>
            <a:ext cx="2142111" cy="23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elegaciones\Desktop\DICIEMBRE\trabajo2\IMG-20211213-WA0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19288"/>
          <a:stretch/>
        </p:blipFill>
        <p:spPr bwMode="auto">
          <a:xfrm>
            <a:off x="5580112" y="3995682"/>
            <a:ext cx="2736304" cy="20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Eventos Tradicionales/ Posada Navideña                                                  Diciembre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340768"/>
            <a:ext cx="22322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 16 Diciembre</a:t>
            </a:r>
          </a:p>
          <a:p>
            <a:pPr algn="just"/>
            <a:endParaRPr lang="es-MX" sz="1400" dirty="0"/>
          </a:p>
          <a:p>
            <a:r>
              <a:rPr lang="es-MX" sz="1400" b="1" dirty="0"/>
              <a:t>POSADA NAVIDEÑA </a:t>
            </a:r>
            <a:r>
              <a:rPr lang="es-MX" sz="1400" b="1" dirty="0" smtClean="0"/>
              <a:t>2021</a:t>
            </a:r>
          </a:p>
          <a:p>
            <a:endParaRPr lang="es-MX" sz="1400" dirty="0"/>
          </a:p>
          <a:p>
            <a:pPr algn="just"/>
            <a:r>
              <a:rPr lang="es-MX" sz="1400" b="1" dirty="0" smtClean="0"/>
              <a:t>**S</a:t>
            </a:r>
            <a:r>
              <a:rPr lang="es-MX" sz="1400" dirty="0" smtClean="0"/>
              <a:t>e </a:t>
            </a:r>
            <a:r>
              <a:rPr lang="es-MX" sz="1400" dirty="0"/>
              <a:t>llevó a cabo la tradicional POSADA NAVIDEÑA 2021 para la ciudadanía, en la plaza principal de San Pedrito, contando con el apoyo del Instituto de la Juventud proyectando la película  "El </a:t>
            </a:r>
            <a:r>
              <a:rPr lang="es-MX" sz="1400" dirty="0" err="1"/>
              <a:t>Grinch</a:t>
            </a:r>
            <a:r>
              <a:rPr lang="es-MX" sz="1400" dirty="0"/>
              <a:t>" repartiendo bolsas de palomitas y frituras a todos los asistentes, al terminó se repartieron 750 bolos y 750 pelotas .</a:t>
            </a:r>
            <a:r>
              <a:rPr lang="es-MX" sz="1400" b="1" dirty="0"/>
              <a:t> </a:t>
            </a:r>
            <a:endParaRPr lang="es-MX" sz="1400" dirty="0"/>
          </a:p>
        </p:txBody>
      </p:sp>
      <p:pic>
        <p:nvPicPr>
          <p:cNvPr id="1031" name="Imagen 2" descr="Descripción: C:\Users\Delegaciones\Desktop\DICIEMBRE\trabajo2\IMG_20211216_180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1800200" cy="28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n 1" descr="Descripción: C:\Users\Delegaciones\Desktop\DICIEMBRE\trabajo2\IMG_20211216_180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30" y="1340768"/>
            <a:ext cx="2501752" cy="187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n 4" descr="Descripción: C:\Users\Delegaciones\Desktop\DICIEMBRE\trabajo2\IMG_20211216_1842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60" y="1340768"/>
            <a:ext cx="2448272" cy="183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6" descr="Descripción: C:\Users\Delegaciones\Desktop\DICIEMBRE\trabajo2\IMG-20211217-WA0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63" y="3789040"/>
            <a:ext cx="3283353" cy="246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4439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18878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23250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27527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31813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2" name="Imagen 4" descr="Descripción: C:\Users\Delegaciones\Desktop\DICIEMBRE\trabajo2\IMG_20211216_1842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49500"/>
            <a:ext cx="53054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Imagen 5" descr="Descripción: C:\Users\Delegaciones\Desktop\DICIEMBRE\trabajo2\IMG_20211216_1903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88150"/>
            <a:ext cx="52292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Imagen 7" descr="Descripción: C:\Users\Delegaciones\Desktop\DICIEMBRE\trabajo2\IMG-20211217-WA0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860125"/>
            <a:ext cx="50863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Imagen 6" descr="Descripción: C:\Users\Delegaciones\Desktop\DICIEMBRE\trabajo2\IMG-20211217-WA003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368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152400" y="655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52400" y="1459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152400" y="19030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152400" y="23402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152400" y="27679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152400" y="3196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                                                                                                                    Diciembre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3" name="Imagen 5" descr="Descripción: C:\Users\Delegaciones\Desktop\DICIEMBRE\trabajo2\IMG_20211216_190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3168352" cy="23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7" descr="Descripción: C:\Users\Delegaciones\Desktop\DICIEMBRE\trabajo2\IMG-20211217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49933"/>
            <a:ext cx="3312368" cy="24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7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COVID-19/Brigadas de Mantenimiento y </a:t>
            </a:r>
          </a:p>
          <a:p>
            <a:r>
              <a:rPr lang="es-MX" dirty="0" smtClean="0"/>
              <a:t>Recuperación de Espacios Públicos                                         Noviembre-Diciembre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268760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26 Noviembre-13 Diciembre</a:t>
            </a:r>
          </a:p>
          <a:p>
            <a:endParaRPr lang="es-MX" sz="1400" dirty="0" smtClean="0"/>
          </a:p>
          <a:p>
            <a:pPr algn="just"/>
            <a:r>
              <a:rPr lang="es-MX" sz="1400" dirty="0"/>
              <a:t>P</a:t>
            </a:r>
            <a:r>
              <a:rPr lang="es-MX" sz="1400" dirty="0" smtClean="0"/>
              <a:t>ersonal administrativo de esta Delegación Municipal reafirmo el filtro sanitario al ingreso del edificio tomando la temperatura y  aplicando gel antibacterial, e informándoles a los ciudadanos como utilizar correctamente el cubre bocas y manteniendo  la sana distancia.</a:t>
            </a:r>
            <a:endParaRPr lang="es-MX" sz="1400" dirty="0"/>
          </a:p>
        </p:txBody>
      </p:sp>
      <p:pic>
        <p:nvPicPr>
          <p:cNvPr id="2" name="Picture 2" descr="C:\Users\Delegaciones\Desktop\2021\FOTOS MARZO\IMG_20210318_0945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4"/>
          <a:stretch/>
        </p:blipFill>
        <p:spPr bwMode="auto">
          <a:xfrm>
            <a:off x="3563888" y="1366397"/>
            <a:ext cx="4320480" cy="494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Colonias/ Levantamientos </a:t>
            </a:r>
            <a:r>
              <a:rPr lang="es-MX" dirty="0"/>
              <a:t>de </a:t>
            </a:r>
            <a:r>
              <a:rPr lang="es-MX" dirty="0" smtClean="0"/>
              <a:t>Requerimientos</a:t>
            </a:r>
          </a:p>
          <a:p>
            <a:r>
              <a:rPr lang="es-MX" dirty="0" smtClean="0"/>
              <a:t>de Servicios                                                                              Noviembre-Diciembre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67544" y="1412776"/>
            <a:ext cx="23762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26 Noviembre-13 Diciembre</a:t>
            </a:r>
          </a:p>
          <a:p>
            <a:endParaRPr lang="es-MX" sz="1400" dirty="0"/>
          </a:p>
          <a:p>
            <a:pPr algn="just"/>
            <a:r>
              <a:rPr lang="es-MX" sz="1400" dirty="0"/>
              <a:t>Personal administrativo de esta Delegación Municipal, realizo recorridos por las calles de </a:t>
            </a:r>
            <a:r>
              <a:rPr lang="es-MX" sz="1400" dirty="0" smtClean="0"/>
              <a:t>las Colonias Salvador Portillo López,  San Pedrito, levantando 04 reportes </a:t>
            </a:r>
            <a:r>
              <a:rPr lang="es-MX" sz="1400" dirty="0"/>
              <a:t>de las problemáticas de servicios municipales como alumbrado publico, bacheo, recolección de basura</a:t>
            </a:r>
            <a:r>
              <a:rPr lang="es-MX" sz="1400" dirty="0" smtClean="0"/>
              <a:t>, seguridad pública, poda y limpieza de áreas verdes,   </a:t>
            </a:r>
            <a:r>
              <a:rPr lang="es-MX" sz="1400" dirty="0" err="1"/>
              <a:t>siapa</a:t>
            </a:r>
            <a:r>
              <a:rPr lang="es-MX" sz="1400" dirty="0"/>
              <a:t> etc., realizando los reportes  a la áreas correspondientes</a:t>
            </a:r>
          </a:p>
        </p:txBody>
      </p:sp>
      <p:pic>
        <p:nvPicPr>
          <p:cNvPr id="1026" name="Picture 2" descr="F:\San Pedrito\Escritorio\2018-2021 C.BLANCA PATRICIA CUEVAS OLMEDO\2019\FOTOS DELEGACION 2019\ABRIL\IMG-20190417-WA00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r="37286"/>
          <a:stretch/>
        </p:blipFill>
        <p:spPr bwMode="auto">
          <a:xfrm>
            <a:off x="3131841" y="1411438"/>
            <a:ext cx="2448272" cy="24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San Pedrito\Escritorio\2018-2021 C.BLANCA PATRICIA CUEVAS OLMEDO\2019\FOTOS DELEGACION 2019\DICIEMBRE\IMG_20191203_151402983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49" y="1772816"/>
            <a:ext cx="222469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San Pedrito\Escritorio\2018-2021 C.BLANCA PATRICIA CUEVAS OLMEDO\2019\FOTOS DELEGACION 2019\FOTOS INFORME AGOSTO\IMG-20190806-WA0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t="17857" r="20572"/>
          <a:stretch/>
        </p:blipFill>
        <p:spPr bwMode="auto">
          <a:xfrm>
            <a:off x="3131842" y="3933056"/>
            <a:ext cx="2448272" cy="199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                              Noviembre - Diciembre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340768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26 Noviembre-13 Diciembre</a:t>
            </a:r>
            <a:endParaRPr lang="es-MX" sz="1400" dirty="0"/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Continuamos con la recolección de tapitas  del </a:t>
            </a:r>
            <a:r>
              <a:rPr lang="es-MX" sz="1400" dirty="0"/>
              <a:t>proyecto «Llena tu CORAZON», </a:t>
            </a:r>
            <a:r>
              <a:rPr lang="es-MX" sz="1400" dirty="0" smtClean="0"/>
              <a:t>de la Asociación </a:t>
            </a:r>
            <a:r>
              <a:rPr lang="es-MX" sz="1400" dirty="0"/>
              <a:t>Vamos Guerreros AC, </a:t>
            </a:r>
            <a:r>
              <a:rPr lang="es-MX" sz="1400" dirty="0" smtClean="0"/>
              <a:t>en la plaza </a:t>
            </a:r>
            <a:r>
              <a:rPr lang="es-MX" sz="1400" dirty="0"/>
              <a:t>principal de </a:t>
            </a:r>
            <a:r>
              <a:rPr lang="es-MX" sz="1400" dirty="0" smtClean="0"/>
              <a:t>San Pedrito</a:t>
            </a:r>
            <a:r>
              <a:rPr lang="es-MX" sz="1400" dirty="0"/>
              <a:t>.</a:t>
            </a:r>
          </a:p>
        </p:txBody>
      </p:sp>
      <p:pic>
        <p:nvPicPr>
          <p:cNvPr id="2050" name="Picture 2" descr="C:\Users\Delegaciones\Desktop\DICIEMBRE\trabajo2\IMG-20211213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6" y="1534480"/>
            <a:ext cx="510932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                              Noviembre - Diciembre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340768"/>
            <a:ext cx="2232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26 Noviembre</a:t>
            </a:r>
          </a:p>
          <a:p>
            <a:endParaRPr lang="es-MX" sz="1400" dirty="0"/>
          </a:p>
          <a:p>
            <a:r>
              <a:rPr lang="es-MX" sz="1400" dirty="0"/>
              <a:t>CARAVANA POR LA PAZ</a:t>
            </a:r>
          </a:p>
          <a:p>
            <a:endParaRPr lang="es-MX" sz="1400" dirty="0"/>
          </a:p>
          <a:p>
            <a:r>
              <a:rPr lang="es-MX" sz="1400" dirty="0" smtClean="0"/>
              <a:t>Rosal esq. Rancho Las Espuelas, Colonia Portillo López.</a:t>
            </a:r>
            <a:endParaRPr lang="es-MX" sz="1400" dirty="0"/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Se realizo la invitación a </a:t>
            </a:r>
            <a:r>
              <a:rPr lang="es-MX" sz="1400" dirty="0" smtClean="0"/>
              <a:t>vecinos, </a:t>
            </a:r>
            <a:r>
              <a:rPr lang="es-MX" sz="1400" dirty="0"/>
              <a:t>a participar en la Caravana para el desarrollo y Reactivación comunitaria, donde se acercaron los servicios, promoviendo la participación para mejorar las condiciones de seguridad en la comunidad, informando para la prevención y atención de las diversas formas de violencia.</a:t>
            </a:r>
          </a:p>
          <a:p>
            <a:endParaRPr lang="es-MX" sz="1400" dirty="0"/>
          </a:p>
        </p:txBody>
      </p:sp>
      <p:pic>
        <p:nvPicPr>
          <p:cNvPr id="4098" name="Picture 2" descr="C:\Users\Delegaciones\Desktop\DICIEMBRE\trabajo2\IMG-20211213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62472"/>
            <a:ext cx="209482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egaciones\Desktop\DICIEMBRE\trabajo2\IMG-20211213-WA0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r="5571"/>
          <a:stretch/>
        </p:blipFill>
        <p:spPr bwMode="auto">
          <a:xfrm>
            <a:off x="3131840" y="1501891"/>
            <a:ext cx="3006405" cy="22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legaciones\Desktop\DICIEMBRE\trabajo2\IMG-20211213-WA00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7" b="28952"/>
          <a:stretch/>
        </p:blipFill>
        <p:spPr bwMode="auto">
          <a:xfrm>
            <a:off x="3507215" y="3834614"/>
            <a:ext cx="2288921" cy="233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                                                        Diciembre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340768"/>
            <a:ext cx="237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01 Diciembre</a:t>
            </a:r>
            <a:endParaRPr lang="es-MX" sz="1400" dirty="0"/>
          </a:p>
          <a:p>
            <a:r>
              <a:rPr lang="es-MX" sz="1400" dirty="0" smtClean="0"/>
              <a:t>Salvador Portillo López</a:t>
            </a:r>
          </a:p>
          <a:p>
            <a:r>
              <a:rPr lang="es-MX" sz="1400" dirty="0" smtClean="0"/>
              <a:t>Rosal esquina Rancho Las Espuelas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Se realizo la invitación a vecinos de la colonia Salvador Portillo López, para asistir y participar en la reunión de seguridad publica y fortalecer la vinculación ciudadana.</a:t>
            </a:r>
          </a:p>
          <a:p>
            <a:pPr algn="just"/>
            <a:endParaRPr lang="es-MX" sz="1400" dirty="0"/>
          </a:p>
        </p:txBody>
      </p:sp>
      <p:pic>
        <p:nvPicPr>
          <p:cNvPr id="3074" name="Picture 2" descr="C:\Users\Delegaciones\Desktop\DICIEMBRE\trabajo2\IMG-20211213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34426"/>
            <a:ext cx="3299859" cy="24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egaciones\Desktop\DICIEMBRE\trabajo2\IMG-20211213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44" y="1268760"/>
            <a:ext cx="3239064" cy="242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                                                        Diciembre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340768"/>
            <a:ext cx="23762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 02 Diciembre</a:t>
            </a:r>
            <a:endParaRPr lang="es-MX" sz="1400" dirty="0"/>
          </a:p>
          <a:p>
            <a:endParaRPr lang="es-MX" sz="1400" dirty="0" smtClean="0"/>
          </a:p>
          <a:p>
            <a:r>
              <a:rPr lang="es-MX" sz="1400" dirty="0" smtClean="0"/>
              <a:t>CARAVANA DE SALUD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Se realizo la invitación a vecinos de la colonia San Pedrito, a participar en la Caravana para el desarrollo y Reactivación comunitaria, donde se ofrecieron servicios GRATUITOS de:</a:t>
            </a:r>
          </a:p>
          <a:p>
            <a:pPr algn="just"/>
            <a:r>
              <a:rPr lang="es-MX" sz="1400" dirty="0" smtClean="0"/>
              <a:t>*Consulta médica</a:t>
            </a:r>
          </a:p>
          <a:p>
            <a:pPr algn="just"/>
            <a:r>
              <a:rPr lang="es-MX" sz="1400" dirty="0" smtClean="0"/>
              <a:t>*Nutrición</a:t>
            </a:r>
          </a:p>
          <a:p>
            <a:pPr algn="just"/>
            <a:r>
              <a:rPr lang="es-MX" sz="1400" dirty="0" smtClean="0"/>
              <a:t>*Psicología</a:t>
            </a:r>
          </a:p>
          <a:p>
            <a:pPr algn="just"/>
            <a:r>
              <a:rPr lang="es-MX" sz="1400" dirty="0" smtClean="0"/>
              <a:t>*Prueba de VIH </a:t>
            </a:r>
          </a:p>
          <a:p>
            <a:pPr algn="just"/>
            <a:r>
              <a:rPr lang="es-MX" sz="1400" dirty="0" smtClean="0"/>
              <a:t>*Toma de glucosa</a:t>
            </a:r>
          </a:p>
          <a:p>
            <a:pPr algn="just"/>
            <a:r>
              <a:rPr lang="es-MX" sz="1400" dirty="0" smtClean="0"/>
              <a:t>*Optometría</a:t>
            </a:r>
          </a:p>
          <a:p>
            <a:pPr algn="just"/>
            <a:r>
              <a:rPr lang="es-MX" sz="1400" dirty="0" smtClean="0"/>
              <a:t>*Dentista</a:t>
            </a:r>
          </a:p>
          <a:p>
            <a:pPr algn="just"/>
            <a:r>
              <a:rPr lang="es-MX" sz="1400" dirty="0" smtClean="0"/>
              <a:t>*Vacunación </a:t>
            </a:r>
          </a:p>
          <a:p>
            <a:pPr algn="just"/>
            <a:r>
              <a:rPr lang="es-MX" sz="1400" dirty="0" smtClean="0"/>
              <a:t>En la plaza principal de San Pedrito, en un horario de 09:00 a 13:00 </a:t>
            </a:r>
            <a:r>
              <a:rPr lang="es-MX" sz="1400" dirty="0" err="1" smtClean="0"/>
              <a:t>Hrs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pic>
        <p:nvPicPr>
          <p:cNvPr id="5122" name="Picture 2" descr="C:\Users\Delegaciones\Desktop\DICIEMBRE\trabajo2\IMG-20211213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44" y="1386154"/>
            <a:ext cx="2627784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legaciones\Desktop\DICIEMBRE\trabajo2\IMG-20211213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44" y="3732798"/>
            <a:ext cx="2627784" cy="228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legaciones\Desktop\DICIEMBRE\trabajo2\IMG-20211213-WA00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1"/>
          <a:stretch/>
        </p:blipFill>
        <p:spPr bwMode="auto">
          <a:xfrm>
            <a:off x="5796136" y="2348880"/>
            <a:ext cx="2564894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8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                                                        Diciembre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340768"/>
            <a:ext cx="23762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 02 </a:t>
            </a:r>
            <a:r>
              <a:rPr lang="es-MX" sz="1400" dirty="0"/>
              <a:t>Diciembre</a:t>
            </a:r>
          </a:p>
          <a:p>
            <a:endParaRPr lang="es-MX" sz="1400" dirty="0"/>
          </a:p>
          <a:p>
            <a:pPr algn="just"/>
            <a:r>
              <a:rPr lang="es-MX" sz="1400" dirty="0"/>
              <a:t>Se realizo la invitación a vecinos de la colonia </a:t>
            </a:r>
            <a:r>
              <a:rPr lang="es-MX" sz="1400" dirty="0" smtClean="0"/>
              <a:t>Quintas de Tlaquepaque, </a:t>
            </a:r>
            <a:r>
              <a:rPr lang="es-MX" sz="1400" dirty="0"/>
              <a:t>para asistir y participar en la reunión de seguridad publica y fortalecer la vinculación ciudadana.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En </a:t>
            </a:r>
            <a:r>
              <a:rPr lang="es-MX" sz="1400" dirty="0" smtClean="0"/>
              <a:t>calle Gobernadores y Presidentes, </a:t>
            </a:r>
            <a:r>
              <a:rPr lang="es-MX" sz="1400" dirty="0"/>
              <a:t>a las </a:t>
            </a:r>
            <a:r>
              <a:rPr lang="es-MX" sz="1400" dirty="0" smtClean="0"/>
              <a:t>17:30 </a:t>
            </a:r>
            <a:r>
              <a:rPr lang="es-MX" sz="1400" dirty="0" err="1"/>
              <a:t>Hrs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pic>
        <p:nvPicPr>
          <p:cNvPr id="6146" name="Picture 2" descr="C:\Users\Delegaciones\Desktop\DICIEMBRE\trabajo2\IMG-20211213-WA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19024"/>
            <a:ext cx="2592288" cy="218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egaciones\Desktop\DICIEMBRE\trabajo2\IMG-20211213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802981"/>
            <a:ext cx="2592287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elegaciones\Desktop\DICIEMBRE\trabajo2\IMG-20211213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16683"/>
            <a:ext cx="2544614" cy="19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                                                         Diciembre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340768"/>
            <a:ext cx="2232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 07 Diciembre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REUNION VECINAL</a:t>
            </a:r>
          </a:p>
          <a:p>
            <a:pPr algn="just"/>
            <a:r>
              <a:rPr lang="es-MX" sz="1400" dirty="0" smtClean="0"/>
              <a:t>COL. SAN PEDRITO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Se llevo a cabo una reunión con personal de </a:t>
            </a:r>
            <a:r>
              <a:rPr lang="es-MX" sz="1400" dirty="0" err="1" smtClean="0"/>
              <a:t>Comude</a:t>
            </a:r>
            <a:r>
              <a:rPr lang="es-MX" sz="1400" dirty="0" smtClean="0"/>
              <a:t>, Dirección de Delegaciones, Ligas deportivas de futbol y Presidente de Asociación de liga de  Futbol de San Pedrito, en el que se trataron temas de trabajo en conjunto para la optimización de los Campos de futbol</a:t>
            </a:r>
            <a:endParaRPr lang="es-MX" sz="1400" dirty="0"/>
          </a:p>
        </p:txBody>
      </p:sp>
      <p:pic>
        <p:nvPicPr>
          <p:cNvPr id="7170" name="Picture 2" descr="C:\Users\Delegaciones\Desktop\DICIEMBRE\trabajo2\IMG-20211213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1723"/>
            <a:ext cx="4996689" cy="37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64010340</TotalTime>
  <Words>600</Words>
  <Application>Microsoft Office PowerPoint</Application>
  <PresentationFormat>Presentación en pantalla (4:3)</PresentationFormat>
  <Paragraphs>78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San_Sebastianito</cp:lastModifiedBy>
  <cp:revision>853</cp:revision>
  <dcterms:created xsi:type="dcterms:W3CDTF">2019-04-04T16:38:12Z</dcterms:created>
  <dcterms:modified xsi:type="dcterms:W3CDTF">2022-01-05T18:03:12Z</dcterms:modified>
</cp:coreProperties>
</file>