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303" r:id="rId2"/>
    <p:sldId id="298" r:id="rId3"/>
    <p:sldId id="294" r:id="rId4"/>
    <p:sldId id="261" r:id="rId5"/>
    <p:sldId id="300" r:id="rId6"/>
    <p:sldId id="304" r:id="rId7"/>
    <p:sldId id="301" r:id="rId8"/>
    <p:sldId id="302" r:id="rId9"/>
    <p:sldId id="305" r:id="rId10"/>
    <p:sldId id="306" r:id="rId11"/>
    <p:sldId id="309" r:id="rId12"/>
    <p:sldId id="31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3DB841F-F883-4A68-9A69-C3184241942C}">
          <p14:sldIdLst>
            <p14:sldId id="303"/>
            <p14:sldId id="298"/>
            <p14:sldId id="294"/>
            <p14:sldId id="261"/>
            <p14:sldId id="300"/>
            <p14:sldId id="304"/>
            <p14:sldId id="301"/>
            <p14:sldId id="302"/>
            <p14:sldId id="305"/>
            <p14:sldId id="306"/>
            <p14:sldId id="309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6" autoAdjust="0"/>
    <p:restoredTop sz="98934" autoAdjust="0"/>
  </p:normalViewPr>
  <p:slideViewPr>
    <p:cSldViewPr>
      <p:cViewPr>
        <p:scale>
          <a:sx n="66" d="100"/>
          <a:sy n="66" d="100"/>
        </p:scale>
        <p:origin x="-258" y="-20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1619F-0538-4BB5-8FA8-07D81AEF5B0F}" type="datetimeFigureOut">
              <a:rPr lang="es-ES" smtClean="0"/>
              <a:t>14/12/2021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D7B5-AB23-40C7-8BF9-DF21EBF9E84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00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653627-A545-4F8C-8FB7-5AFD786D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72D7B94-66E0-473A-B6B1-C5314FCDD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88CB2B-7D80-4B42-9438-10D81487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3A70DC-7494-4991-8F1D-68A000D1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64BAF3-8DDA-4E1B-8BDF-F5E7A1C2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9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E9A5D1-4619-45CA-AA1F-95DD85BC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EED7FB8-66F3-46F8-826D-DE1D1EA39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D7FCC5-EC06-4F49-A9F8-3A65AEA3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A4E613C-790D-4A7B-B1D0-9B3307D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42B6D9B-1B19-4F51-98AE-8403108B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95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AEBCC78-84A5-4704-BE63-F8BF6811F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7AA22F2-0D69-47EF-8C01-DDDF3B747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DB9641-0FD1-44DF-AF90-6B2A3B6F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66F81E-4E26-48F3-9955-232FE18F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A86F11-EFF9-41BB-96AD-C1ABF35B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495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D608C0-3301-4B10-B6C2-E590B9C8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DA0A4B-1C83-4520-9AAB-89404BAE7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75ECB8-2F28-440D-92D1-AEBE6FF4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DB13AA-4B41-414A-A563-BD39B7A1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32B88C-7B34-4EC1-B271-A0DA8049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28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F02C02-D588-41C3-8457-09E73A25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2A8257-018C-4F76-BE74-9CE26336E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9E9262-0496-404B-B756-73F93880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ACA6EC-775D-4CB6-A575-D7406695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33B389-F0E4-4E30-AFE0-D6C9D092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79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BAEE09-F753-4962-A77C-622E27BF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17E154-8C2E-45B9-A481-0A5A0F576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557106-294C-4861-AA55-88C68B21A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A9A5DCB-DD70-4608-937E-5D1B3D1E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955E2C-2C94-4EF9-AE29-57139386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1E34CF6-DE25-4E85-95BB-BC2B156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820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BF9047-9C11-419A-B355-18D6B3BB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7E0748-ED84-4D60-8BDF-4F98FC8B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55B538-B91B-412B-B2CB-6B3205F5C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8B53706-F0B9-485F-B0C1-60B9F1AA7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0BB1043-136F-462B-A943-40B49FDB7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65FE33A-C71B-4CC6-A960-D607DEEE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4F58504-9A0F-46BA-B528-17EF832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586A8BE-197E-4FE5-A63E-7CAB18B3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360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3AB18B-3033-45E7-A873-39707DF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FD63BB0-A82B-4DBE-A127-9859F522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811DC39-38A1-4776-88B9-AE9E347D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5F4D9AD-3058-48DE-A3CB-4875664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121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52FD414-A129-44BC-B40A-D315479B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608749C-AA72-4E55-A408-6304F6E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E642BFD-F0F4-4963-967D-BADFC363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686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830C11-959B-45C5-808B-80842712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988630-0ED1-42D2-84C8-21C107CC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CED61F6-5970-4D66-AD75-214FAB2A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C48CF-D5AF-47A9-A4AF-B29F0387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A944395-F36B-40DC-A4BE-F846FB39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972F985-289D-46C5-B282-1DFBFBE4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1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E8A624-BC16-4354-89FD-78B0DB6B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C25D273-5791-4466-90E7-30531BDB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6594DAE-1C79-43FC-84B7-9F701833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A970E55-25D3-4A25-8294-BA01D5EE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8086529-AF13-45C0-AA66-5A7C9EBD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37F3B0-9670-4BF1-A8ED-B5300296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05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5D72B33-9C2A-4C6A-8687-8C35F65B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1C96F3-75D7-4C01-81BF-AC751286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E802D03-3200-4DD5-ABC8-B92EFE12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14/12/2021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DA4FA6-DCB1-4A4C-99AB-BCA6D6BD4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3E169DB-2FEA-4518-B1DA-23C18B292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26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</a:t>
            </a:r>
            <a:r>
              <a:rPr lang="es-MX" sz="2400" dirty="0" smtClean="0"/>
              <a:t>Diciembre  </a:t>
            </a:r>
            <a:r>
              <a:rPr lang="es-MX" sz="2400" dirty="0" smtClean="0"/>
              <a:t>de 2021 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035818" y="3427445"/>
            <a:ext cx="764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DELEGACIÓN MUNICIPAL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SAN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MARTIN DE LAS FLORES</a:t>
            </a:r>
          </a:p>
        </p:txBody>
      </p:sp>
    </p:spTree>
    <p:extLst>
      <p:ext uri="{BB962C8B-B14F-4D97-AF65-F5344CB8AC3E}">
        <p14:creationId xmlns:p14="http://schemas.microsoft.com/office/powerpoint/2010/main" val="213819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23528" y="1250437"/>
            <a:ext cx="25498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2021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/>
              <a:t>P</a:t>
            </a:r>
            <a:r>
              <a:rPr lang="es-MX" dirty="0" smtClean="0"/>
              <a:t>ersonal </a:t>
            </a:r>
            <a:r>
              <a:rPr lang="es-MX" dirty="0"/>
              <a:t>de la delegación realizó poda de césped y maleza, </a:t>
            </a:r>
            <a:r>
              <a:rPr lang="es-MX" dirty="0" err="1"/>
              <a:t>asi</a:t>
            </a:r>
            <a:r>
              <a:rPr lang="es-MX" dirty="0"/>
              <a:t> como la limpieza en la calle Justo Sierra (La Curva ) en la colonia San Martin de las Flores.</a:t>
            </a:r>
            <a:endParaRPr lang="es-MX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23528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13184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</a:t>
            </a:r>
            <a:endParaRPr lang="es-MX" dirty="0"/>
          </a:p>
        </p:txBody>
      </p:sp>
      <p:pic>
        <p:nvPicPr>
          <p:cNvPr id="9218" name="Picture 2" descr="Puede ser una imagen de 2 personas, personas de pie, árbol y al aire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8" r="21507" b="7196"/>
          <a:stretch/>
        </p:blipFill>
        <p:spPr bwMode="auto">
          <a:xfrm>
            <a:off x="3253882" y="1268760"/>
            <a:ext cx="25422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uede ser una imagen de 2 personas, al aire libre y ár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64" y="1287966"/>
            <a:ext cx="2604684" cy="29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291885" y="1250437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Tx/>
              <a:buChar char="-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Dieiembre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08 de Diciembre se realizó la visita de la caravana en la colonia </a:t>
            </a:r>
            <a:r>
              <a:rPr lang="es-MX" dirty="0" err="1"/>
              <a:t>Árboledas</a:t>
            </a:r>
            <a:r>
              <a:rPr lang="es-MX" dirty="0"/>
              <a:t> de San Martin en la que tuvimos la oportunidad de convivir de niños, con madres trabajadores… con familias enteras para construir un mejor Tlaquepaque para todos.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23528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13184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</a:t>
            </a:r>
            <a:endParaRPr lang="es-MX" dirty="0"/>
          </a:p>
        </p:txBody>
      </p:sp>
      <p:pic>
        <p:nvPicPr>
          <p:cNvPr id="10242" name="Picture 2" descr="Puede ser una imagen de 9 personas, personas de pie y al aire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664296" cy="25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uede ser una imagen de 6 personas, personas sentadas, personas de pie y al aire lib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7"/>
          <a:stretch/>
        </p:blipFill>
        <p:spPr bwMode="auto">
          <a:xfrm>
            <a:off x="5992410" y="1268759"/>
            <a:ext cx="2661054" cy="25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uede ser una imagen de 5 personas, niños, personas de pie, personas caminando y al aire lib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8" t="40305" r="8430" b="17394"/>
          <a:stretch/>
        </p:blipFill>
        <p:spPr bwMode="auto">
          <a:xfrm>
            <a:off x="3234586" y="3933056"/>
            <a:ext cx="26335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uede ser una imagen de 9 personas, personas de pie, personas sentadas y al aire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10" y="3924289"/>
            <a:ext cx="2661054" cy="26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426849" y="1245342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 de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llevó </a:t>
            </a:r>
            <a:r>
              <a:rPr lang="es-MX" dirty="0"/>
              <a:t>acabo la </a:t>
            </a:r>
            <a:r>
              <a:rPr lang="es-MX" dirty="0" err="1"/>
              <a:t>Descacharrizacion</a:t>
            </a:r>
            <a:r>
              <a:rPr lang="es-MX" dirty="0"/>
              <a:t> en la colonia San Martin de las Flores de </a:t>
            </a:r>
            <a:r>
              <a:rPr lang="es-MX" dirty="0" smtClean="0"/>
              <a:t>abajo.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apoyo por personal de la delegación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23528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13184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</a:t>
            </a:r>
            <a:endParaRPr lang="es-MX" dirty="0"/>
          </a:p>
        </p:txBody>
      </p:sp>
      <p:pic>
        <p:nvPicPr>
          <p:cNvPr id="11266" name="Picture 2" descr="Puede ser una imagen de 1 persona y al aire lib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2" b="28035"/>
          <a:stretch/>
        </p:blipFill>
        <p:spPr bwMode="auto">
          <a:xfrm>
            <a:off x="3227971" y="1340768"/>
            <a:ext cx="2640173" cy="22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uede ser una imagen de 4 personas, árbol y carret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t="18771" r="24996" b="22360"/>
          <a:stretch/>
        </p:blipFill>
        <p:spPr bwMode="auto">
          <a:xfrm>
            <a:off x="5963681" y="1340768"/>
            <a:ext cx="2712775" cy="22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uede ser una imagen de 4 personas y al aire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61" y="3732688"/>
            <a:ext cx="5441295" cy="27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6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95536" y="1250437"/>
            <a:ext cx="3096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2021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 smtClean="0"/>
              <a:t>Se realizo por </a:t>
            </a:r>
            <a:r>
              <a:rPr lang="es-MX" dirty="0"/>
              <a:t> </a:t>
            </a:r>
            <a:r>
              <a:rPr lang="es-MX" dirty="0" smtClean="0"/>
              <a:t>personal de delegación la poda </a:t>
            </a:r>
            <a:r>
              <a:rPr lang="es-MX" dirty="0"/>
              <a:t>de césped y maleza en la calle </a:t>
            </a:r>
            <a:r>
              <a:rPr lang="es-MX" dirty="0" smtClean="0"/>
              <a:t>Av. </a:t>
            </a:r>
            <a:r>
              <a:rPr lang="es-MX" dirty="0" err="1" smtClean="0"/>
              <a:t>Union</a:t>
            </a:r>
            <a:r>
              <a:rPr lang="es-MX" dirty="0" smtClean="0"/>
              <a:t> en </a:t>
            </a:r>
            <a:r>
              <a:rPr lang="es-MX" dirty="0"/>
              <a:t>la colonia San Martin de las Flores</a:t>
            </a:r>
            <a:r>
              <a:rPr lang="es-MX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Así como el acomodo de piedra y tierra suelta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0" cy="55446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Diciembre 2021</a:t>
            </a:r>
            <a:endParaRPr lang="es-MX" b="1" dirty="0"/>
          </a:p>
        </p:txBody>
      </p:sp>
      <p:pic>
        <p:nvPicPr>
          <p:cNvPr id="1026" name="Picture 2" descr="Puede ser una imagen de 1 persona y carret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343128" cy="21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ede ser una imagen de 1 persona, de pie, árbol y al aire lib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b="15105"/>
          <a:stretch/>
        </p:blipFill>
        <p:spPr bwMode="auto">
          <a:xfrm>
            <a:off x="3635896" y="3678221"/>
            <a:ext cx="2520280" cy="29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ede ser una imagen de 1 persona y al aire lib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r="29564"/>
          <a:stretch/>
        </p:blipFill>
        <p:spPr bwMode="auto">
          <a:xfrm>
            <a:off x="6444208" y="3678220"/>
            <a:ext cx="2195569" cy="29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5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:a16="http://schemas.microsoft.com/office/drawing/2014/main" xmlns="" id="{BFBBEBA2-FA48-4A27-A033-855B63BCD08E}"/>
              </a:ext>
            </a:extLst>
          </p:cNvPr>
          <p:cNvSpPr/>
          <p:nvPr/>
        </p:nvSpPr>
        <p:spPr>
          <a:xfrm>
            <a:off x="389451" y="1154157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xmlns="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</a:t>
            </a:r>
            <a:r>
              <a:rPr lang="es-MX" b="1" dirty="0" smtClean="0"/>
              <a:t>isita </a:t>
            </a:r>
            <a:r>
              <a:rPr lang="es-MX" b="1" dirty="0"/>
              <a:t>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xmlns="" id="{0442D609-51B1-48DB-9CA3-A3827F9DEF9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606CC9F-617C-4B2C-AC0F-87209B32A011}"/>
              </a:ext>
            </a:extLst>
          </p:cNvPr>
          <p:cNvSpPr txBox="1"/>
          <p:nvPr/>
        </p:nvSpPr>
        <p:spPr>
          <a:xfrm>
            <a:off x="389451" y="1536174"/>
            <a:ext cx="2852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/>
              <a:t>-Diciembre de </a:t>
            </a:r>
            <a:r>
              <a:rPr lang="es-ES" sz="2000" dirty="0" smtClean="0"/>
              <a:t>2021 </a:t>
            </a:r>
          </a:p>
          <a:p>
            <a:pPr algn="l"/>
            <a:endParaRPr lang="es-ES" sz="2000" dirty="0" smtClean="0"/>
          </a:p>
          <a:p>
            <a:r>
              <a:rPr lang="es-ES" sz="2000" dirty="0" smtClean="0">
                <a:latin typeface="Segoe UI Historic" panose="020B0502040204020203" pitchFamily="34" charset="0"/>
              </a:rPr>
              <a:t>-</a:t>
            </a:r>
            <a:r>
              <a:rPr lang="es-MX" sz="2000" dirty="0"/>
              <a:t> Se </a:t>
            </a:r>
            <a:r>
              <a:rPr lang="es-MX" sz="2000" dirty="0" smtClean="0"/>
              <a:t>realizo el apoyo  </a:t>
            </a:r>
            <a:r>
              <a:rPr lang="es-MX" sz="2000" dirty="0"/>
              <a:t>por  personal de delegación </a:t>
            </a:r>
            <a:r>
              <a:rPr lang="es-MX" sz="2000" dirty="0" smtClean="0"/>
              <a:t> en la </a:t>
            </a:r>
            <a:r>
              <a:rPr lang="es-MX" sz="2000" dirty="0"/>
              <a:t>poda de césped y </a:t>
            </a:r>
            <a:r>
              <a:rPr lang="es-MX" sz="2000" dirty="0" smtClean="0"/>
              <a:t>maleza en el  Jardín </a:t>
            </a:r>
            <a:r>
              <a:rPr lang="es-MX" sz="2000" dirty="0"/>
              <a:t>de niños José Luis Martínez </a:t>
            </a:r>
            <a:r>
              <a:rPr lang="es-MX" sz="2000" dirty="0" smtClean="0"/>
              <a:t>Rodríguez, </a:t>
            </a:r>
            <a:endParaRPr lang="es-MX" sz="2000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5F4063B0-C81B-4EC2-AD03-ED50D6BE0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xmlns="" id="{F472ECD9-D9CA-4498-875C-F46B4599B089}"/>
              </a:ext>
            </a:extLst>
          </p:cNvPr>
          <p:cNvSpPr txBox="1"/>
          <p:nvPr/>
        </p:nvSpPr>
        <p:spPr>
          <a:xfrm>
            <a:off x="6444208" y="544034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de </a:t>
            </a:r>
            <a:r>
              <a:rPr lang="es-MX" dirty="0" smtClean="0"/>
              <a:t>2021 </a:t>
            </a:r>
            <a:endParaRPr lang="es-MX" dirty="0"/>
          </a:p>
        </p:txBody>
      </p:sp>
      <p:pic>
        <p:nvPicPr>
          <p:cNvPr id="2050" name="Picture 2" descr="Puede ser una imagen de 1 persona, de pie y al aire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3" r="30462"/>
          <a:stretch/>
        </p:blipFill>
        <p:spPr bwMode="auto">
          <a:xfrm>
            <a:off x="3423744" y="1323355"/>
            <a:ext cx="2372392" cy="22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ede ser una imagen de 1 persona, de pie y al aire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2" r="28636" b="5850"/>
          <a:stretch/>
        </p:blipFill>
        <p:spPr bwMode="auto">
          <a:xfrm>
            <a:off x="6084168" y="1323355"/>
            <a:ext cx="2220093" cy="22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ede ser una imagen de 4 personas, personas de pie y césp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24465" b="38099"/>
          <a:stretch/>
        </p:blipFill>
        <p:spPr bwMode="auto">
          <a:xfrm>
            <a:off x="6084168" y="3717221"/>
            <a:ext cx="2220093" cy="25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ede ser una imagen de 1 persona, de pie y al aire lib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28678" b="28935"/>
          <a:stretch/>
        </p:blipFill>
        <p:spPr bwMode="auto">
          <a:xfrm>
            <a:off x="3423744" y="3729291"/>
            <a:ext cx="2373912" cy="253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1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308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0" cy="55446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7" y="1301413"/>
            <a:ext cx="3085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de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llevó acabo la visita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Caravana Tlaquepaq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ue en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colonia </a:t>
            </a:r>
            <a:r>
              <a:rPr lang="es-MX" dirty="0" smtClean="0"/>
              <a:t>La </a:t>
            </a:r>
            <a:r>
              <a:rPr lang="es-MX" dirty="0" err="1"/>
              <a:t>Duraznera</a:t>
            </a:r>
            <a:r>
              <a:rPr lang="es-MX" dirty="0"/>
              <a:t> y en la que tuvimos la oportunidad de convivir de niños, con madres trabajadores… con familias enteras para construir un mejor Tlaquepaque para todos.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ede ser una imagen de 3 personas y personas de 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307666"/>
            <a:ext cx="2268252" cy="23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ede ser una imagen de 6 personas, niños y personas de p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6" b="23905"/>
          <a:stretch/>
        </p:blipFill>
        <p:spPr bwMode="auto">
          <a:xfrm>
            <a:off x="6084168" y="1301413"/>
            <a:ext cx="2592288" cy="23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uede ser una imagen de 7 personas, personas sentadas, ajedrez y al aire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1" y="3725279"/>
            <a:ext cx="2349541" cy="28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ede ser una imagen de 5 personas, niños, personas de pie, personas sentadas e inter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48" y="3725279"/>
            <a:ext cx="2557708" cy="28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7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3085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 smtClean="0"/>
              <a:t>Se </a:t>
            </a:r>
            <a:r>
              <a:rPr lang="es-MX" dirty="0"/>
              <a:t>realizó la visita de la colonia El Órgano, en conjunto con Seguridad Pública en dónde tuvimos la oportunidad de convivir con los ciudadanos, escuchando las necesidades y problemáticas que aquejan a la comunidad teniendo una favorable respuesta</a:t>
            </a:r>
            <a:endParaRPr lang="es-MX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</a:t>
            </a:r>
            <a:endParaRPr lang="es-MX" dirty="0"/>
          </a:p>
        </p:txBody>
      </p:sp>
      <p:pic>
        <p:nvPicPr>
          <p:cNvPr id="4098" name="Picture 2" descr="Puede ser una imagen de 14 personas, personas de pie y al aire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4180" y="1459384"/>
            <a:ext cx="4658859" cy="23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uede ser una imagen de 14 personas, personas de pie y al aire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1" y="3969060"/>
            <a:ext cx="4658859" cy="24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1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25498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2021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Se llevo acabo 'por personal </a:t>
            </a:r>
            <a:r>
              <a:rPr lang="es-MX" dirty="0"/>
              <a:t>de la delegación realizó poda de césped y maleza en el Jardín de niños Rosaura Zapata Cano, en la Colonia Arboledas de San Martin.</a:t>
            </a:r>
            <a:endParaRPr lang="es-MX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b="1" dirty="0"/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23528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13184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54403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pic>
        <p:nvPicPr>
          <p:cNvPr id="5122" name="Picture 2" descr="Puede ser una imagen de 1 persona, de pie y césp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12330" r="12037" b="39546"/>
          <a:stretch/>
        </p:blipFill>
        <p:spPr bwMode="auto">
          <a:xfrm>
            <a:off x="3270289" y="1286441"/>
            <a:ext cx="2531414" cy="25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ede ser una imagen de 1 persona, de pie, árbol y césp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17594" r="9308" b="35931"/>
          <a:stretch/>
        </p:blipFill>
        <p:spPr bwMode="auto">
          <a:xfrm>
            <a:off x="5891254" y="1268760"/>
            <a:ext cx="25691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uede ser una imagen de 1 persona, de pie y césp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17990" r="-89" b="41619"/>
          <a:stretch/>
        </p:blipFill>
        <p:spPr bwMode="auto">
          <a:xfrm>
            <a:off x="3295916" y="3857916"/>
            <a:ext cx="2505787" cy="27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uede ser una imagen de 1 persona y césp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r="21624"/>
          <a:stretch/>
        </p:blipFill>
        <p:spPr bwMode="auto">
          <a:xfrm>
            <a:off x="5978414" y="3869860"/>
            <a:ext cx="2482018" cy="272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0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27363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Dicimbre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llevó acabo la visita de la Caravana Tlaquepaque en la  colonia </a:t>
            </a:r>
            <a:r>
              <a:rPr lang="es-MX" sz="1400" dirty="0"/>
              <a:t>La </a:t>
            </a:r>
            <a:r>
              <a:rPr lang="es-MX" sz="1400" dirty="0" err="1" smtClean="0"/>
              <a:t>Organo</a:t>
            </a:r>
            <a:r>
              <a:rPr lang="es-MX" sz="1400" dirty="0" smtClean="0"/>
              <a:t> y </a:t>
            </a:r>
            <a:r>
              <a:rPr lang="es-MX" sz="1400" dirty="0"/>
              <a:t>en la que tuvimos la oportunidad de convivir de niños, con madres trabajadores… con familias enteras para construir un mejor Tlaquepaque para todos.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419872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959940" y="536612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 </a:t>
            </a:r>
            <a:endParaRPr lang="es-MX" dirty="0"/>
          </a:p>
        </p:txBody>
      </p:sp>
      <p:pic>
        <p:nvPicPr>
          <p:cNvPr id="6146" name="Picture 2" descr="Puede ser una imagen de 5 personas, personas de pie y al aire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r="17169" b="14661"/>
          <a:stretch/>
        </p:blipFill>
        <p:spPr bwMode="auto">
          <a:xfrm>
            <a:off x="3563888" y="1310160"/>
            <a:ext cx="2520280" cy="2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uede ser una imagen de 9 personas, personas de pie y al aire lib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6" r="20577" b="7870"/>
          <a:stretch/>
        </p:blipFill>
        <p:spPr bwMode="auto">
          <a:xfrm>
            <a:off x="6245326" y="1354040"/>
            <a:ext cx="2364684" cy="23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uede ser una imagen de 3 personas, niños, personas sentadas, personas de pie y al aire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93933"/>
            <a:ext cx="4974788" cy="24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25498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marL="285750" indent="-285750" algn="just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/>
              <a:t>Se realizo por  personal de delegación la poda de césped y maleza en la calle </a:t>
            </a:r>
            <a:r>
              <a:rPr lang="it-IT" dirty="0" smtClean="0"/>
              <a:t>Francisco </a:t>
            </a:r>
            <a:r>
              <a:rPr lang="it-IT" dirty="0"/>
              <a:t>I Madero (Chimulco</a:t>
            </a:r>
            <a:r>
              <a:rPr lang="es-MX" dirty="0" smtClean="0"/>
              <a:t>en </a:t>
            </a:r>
            <a:r>
              <a:rPr lang="es-MX" dirty="0"/>
              <a:t>la colonia San Martin de las Flores.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Así como el acomodo de piedra y tierra suelta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23528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13184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 de </a:t>
            </a:r>
            <a:r>
              <a:rPr lang="es-MX" dirty="0" smtClean="0"/>
              <a:t>2021</a:t>
            </a:r>
            <a:endParaRPr lang="es-MX" dirty="0"/>
          </a:p>
        </p:txBody>
      </p:sp>
      <p:pic>
        <p:nvPicPr>
          <p:cNvPr id="7172" name="Picture 4" descr="Puede ser una imagen de 1 persona, de pie y al aire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r="4994" b="38641"/>
          <a:stretch/>
        </p:blipFill>
        <p:spPr bwMode="auto">
          <a:xfrm>
            <a:off x="3218643" y="1340768"/>
            <a:ext cx="2634705" cy="26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uede ser una imagen de 1 persona, de pie y al aire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7" r="4824" b="34016"/>
          <a:stretch/>
        </p:blipFill>
        <p:spPr bwMode="auto">
          <a:xfrm>
            <a:off x="5940152" y="1323746"/>
            <a:ext cx="2711118" cy="25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uede ser una imagen de 1 persona, árbol y al aire lib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16969" r="5745" b="48188"/>
          <a:stretch/>
        </p:blipFill>
        <p:spPr bwMode="auto">
          <a:xfrm>
            <a:off x="3218642" y="3990449"/>
            <a:ext cx="2634705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uede ser una imagen de 1 persona y al aire lib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12057" b="47197"/>
          <a:stretch/>
        </p:blipFill>
        <p:spPr bwMode="auto">
          <a:xfrm>
            <a:off x="5944096" y="3990449"/>
            <a:ext cx="2707174" cy="26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4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22A39-907C-44A8-B266-920ECF26F6F5}"/>
              </a:ext>
            </a:extLst>
          </p:cNvPr>
          <p:cNvSpPr txBox="1"/>
          <p:nvPr/>
        </p:nvSpPr>
        <p:spPr>
          <a:xfrm>
            <a:off x="323528" y="1250437"/>
            <a:ext cx="25498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2021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dirty="0" smtClean="0"/>
          </a:p>
          <a:p>
            <a:pPr marL="285750" indent="-285750" algn="just">
              <a:buFontTx/>
              <a:buChar char="-"/>
            </a:pPr>
            <a:r>
              <a:rPr lang="es-MX" dirty="0" smtClean="0"/>
              <a:t>Se</a:t>
            </a:r>
            <a:r>
              <a:rPr lang="es-MX" dirty="0"/>
              <a:t> </a:t>
            </a:r>
            <a:r>
              <a:rPr lang="es-MX" dirty="0" smtClean="0"/>
              <a:t>realizó </a:t>
            </a:r>
            <a:r>
              <a:rPr lang="es-MX" dirty="0" smtClean="0"/>
              <a:t>la </a:t>
            </a:r>
            <a:r>
              <a:rPr lang="es-MX" dirty="0"/>
              <a:t>visita de la caravana en la colonia </a:t>
            </a:r>
            <a:r>
              <a:rPr lang="es-MX" dirty="0" err="1"/>
              <a:t>Francc</a:t>
            </a:r>
            <a:r>
              <a:rPr lang="es-MX" dirty="0"/>
              <a:t>. Los Ladrilleros en la que tuvimos la oportunidad de convivir de niños, con madres trabajadores… con familias enteras para construir un mejor Tlaquepaque para todos.</a:t>
            </a:r>
            <a:endParaRPr lang="es-MX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A76A4D35-7429-4EF1-B8EC-80C10379E108}"/>
              </a:ext>
            </a:extLst>
          </p:cNvPr>
          <p:cNvSpPr/>
          <p:nvPr/>
        </p:nvSpPr>
        <p:spPr>
          <a:xfrm>
            <a:off x="323528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13184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:a16="http://schemas.microsoft.com/office/drawing/2014/main" xmlns="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2021</a:t>
            </a:r>
            <a:endParaRPr lang="es-MX" dirty="0"/>
          </a:p>
        </p:txBody>
      </p:sp>
      <p:pic>
        <p:nvPicPr>
          <p:cNvPr id="8194" name="Picture 2" descr="Puede ser una imagen de 12 personas, personas de pie y al aire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534635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uede ser una imagen de 3 personas, personas de pie y al aire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268760"/>
            <a:ext cx="2478155" cy="24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uede ser una imagen de 5 personas, personas de pie y al aire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0"/>
            <a:ext cx="2534635" cy="29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uede ser una imagen de 6 personas, personas de pie y al aire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86" y="3789040"/>
            <a:ext cx="2480544" cy="28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27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26026</TotalTime>
  <Words>509</Words>
  <Application>Microsoft Office PowerPoint</Application>
  <PresentationFormat>Presentación en pantalla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Delegaciones</cp:lastModifiedBy>
  <cp:revision>258</cp:revision>
  <dcterms:created xsi:type="dcterms:W3CDTF">2019-04-12T15:45:24Z</dcterms:created>
  <dcterms:modified xsi:type="dcterms:W3CDTF">2021-12-14T16:35:41Z</dcterms:modified>
</cp:coreProperties>
</file>