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1" d="100"/>
          <a:sy n="21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CCEB4-35BE-475E-97C0-C7E7161450CB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B7229-E4A2-494C-B21C-0BA6D50A88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867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2355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EE43FBF-3394-4A46-8868-C67E3D5BD97B}" type="slidenum">
              <a:rPr lang="es-MX" altLang="es-MX"/>
              <a:pPr/>
              <a:t>1</a:t>
            </a:fld>
            <a:endParaRPr lang="es-MX" alt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2458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ACD34F0-05D4-448E-A636-C92D02003F44}" type="slidenum">
              <a:rPr lang="es-MX" altLang="es-MX"/>
              <a:pPr/>
              <a:t>15</a:t>
            </a:fld>
            <a:endParaRPr lang="es-MX" alt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2560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81244EC-6EB5-4BEA-9DD1-5D6649116E5F}" type="slidenum">
              <a:rPr lang="es-MX" altLang="es-MX"/>
              <a:pPr/>
              <a:t>16</a:t>
            </a:fld>
            <a:endParaRPr lang="es-MX" alt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C06C2CB-6735-40DB-93FB-D54853A1FB73}" type="slidenum">
              <a:rPr lang="es-MX" altLang="es-MX"/>
              <a:pPr/>
              <a:t>19</a:t>
            </a:fld>
            <a:endParaRPr lang="es-MX" alt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06CE-BB7F-4330-AB32-901AA978B668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0EE-727D-4BD5-87BA-95D023B971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918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06CE-BB7F-4330-AB32-901AA978B668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0EE-727D-4BD5-87BA-95D023B971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381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06CE-BB7F-4330-AB32-901AA978B668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0EE-727D-4BD5-87BA-95D023B971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798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06CE-BB7F-4330-AB32-901AA978B668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0EE-727D-4BD5-87BA-95D023B971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793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06CE-BB7F-4330-AB32-901AA978B668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0EE-727D-4BD5-87BA-95D023B971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188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06CE-BB7F-4330-AB32-901AA978B668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0EE-727D-4BD5-87BA-95D023B971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370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06CE-BB7F-4330-AB32-901AA978B668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0EE-727D-4BD5-87BA-95D023B971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04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06CE-BB7F-4330-AB32-901AA978B668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0EE-727D-4BD5-87BA-95D023B971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967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06CE-BB7F-4330-AB32-901AA978B668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0EE-727D-4BD5-87BA-95D023B971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255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06CE-BB7F-4330-AB32-901AA978B668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0EE-727D-4BD5-87BA-95D023B971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794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06CE-BB7F-4330-AB32-901AA978B668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0EE-727D-4BD5-87BA-95D023B971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851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906CE-BB7F-4330-AB32-901AA978B668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570EE-727D-4BD5-87BA-95D023B971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118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3 Rectángulo"/>
          <p:cNvSpPr>
            <a:spLocks noChangeArrowheads="1"/>
          </p:cNvSpPr>
          <p:nvPr/>
        </p:nvSpPr>
        <p:spPr bwMode="auto">
          <a:xfrm>
            <a:off x="2143125" y="571500"/>
            <a:ext cx="614362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s-MX" altLang="es-MX" sz="1800" b="1">
                <a:latin typeface="Calisto MT" pitchFamily="18" charset="0"/>
                <a:ea typeface="Calibri" pitchFamily="34" charset="0"/>
                <a:cs typeface="Times New Roman" pitchFamily="18" charset="0"/>
              </a:rPr>
              <a:t>AYUNTAMIENTO DE SAN PEDRO TLAQUEPAQUE</a:t>
            </a:r>
            <a:endParaRPr lang="es-MX" altLang="es-MX" sz="1800"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s-MX" altLang="es-MX" sz="1400">
                <a:latin typeface="Arial Narrow" pitchFamily="34" charset="0"/>
                <a:ea typeface="Calibri" pitchFamily="34" charset="0"/>
                <a:cs typeface="Times New Roman" pitchFamily="18" charset="0"/>
              </a:rPr>
              <a:t>GOBIERNO 2018 - 2021</a:t>
            </a:r>
            <a:endParaRPr lang="es-MX" altLang="es-MX" sz="11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1" name="4 Rectángulo"/>
          <p:cNvSpPr>
            <a:spLocks noChangeArrowheads="1"/>
          </p:cNvSpPr>
          <p:nvPr/>
        </p:nvSpPr>
        <p:spPr bwMode="auto">
          <a:xfrm>
            <a:off x="2428875" y="1500188"/>
            <a:ext cx="5572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Secretaria General del Ayuntamiento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MX" altLang="es-MX" sz="18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Dirección de Delegaciones y Agencias Municipales                                                                                    </a:t>
            </a:r>
            <a:endParaRPr lang="es-MX" altLang="es-MX" sz="180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MX" altLang="es-MX" sz="18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2" name="5 CuadroTexto"/>
          <p:cNvSpPr txBox="1">
            <a:spLocks noChangeArrowheads="1"/>
          </p:cNvSpPr>
          <p:nvPr/>
        </p:nvSpPr>
        <p:spPr bwMode="auto">
          <a:xfrm>
            <a:off x="1954213" y="3929063"/>
            <a:ext cx="5857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2400"/>
              <a:t>Informe Diciembre 2021</a:t>
            </a:r>
          </a:p>
        </p:txBody>
      </p:sp>
      <p:pic>
        <p:nvPicPr>
          <p:cNvPr id="2053" name="6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71500"/>
            <a:ext cx="1328737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7 CuadroTexto"/>
          <p:cNvSpPr txBox="1">
            <a:spLocks noChangeArrowheads="1"/>
          </p:cNvSpPr>
          <p:nvPr/>
        </p:nvSpPr>
        <p:spPr bwMode="auto">
          <a:xfrm>
            <a:off x="1571625" y="3359150"/>
            <a:ext cx="7072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2000">
                <a:latin typeface="Arial" charset="0"/>
              </a:rPr>
              <a:t>AGENCIA  MUNICIPAL  LA  CALERILLA</a:t>
            </a:r>
          </a:p>
        </p:txBody>
      </p:sp>
    </p:spTree>
    <p:extLst>
      <p:ext uri="{BB962C8B-B14F-4D97-AF65-F5344CB8AC3E}">
        <p14:creationId xmlns:p14="http://schemas.microsoft.com/office/powerpoint/2010/main" val="1883416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188" y="1196975"/>
            <a:ext cx="8064500" cy="51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188" y="476250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3  Visita a Colonias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203575" y="1196975"/>
            <a:ext cx="0" cy="518477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269" name="4 CuadroTexto"/>
          <p:cNvSpPr txBox="1">
            <a:spLocks noChangeArrowheads="1"/>
          </p:cNvSpPr>
          <p:nvPr/>
        </p:nvSpPr>
        <p:spPr bwMode="auto">
          <a:xfrm>
            <a:off x="611188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1270" name="5 CuadroTexto"/>
          <p:cNvSpPr txBox="1">
            <a:spLocks noChangeArrowheads="1"/>
          </p:cNvSpPr>
          <p:nvPr/>
        </p:nvSpPr>
        <p:spPr bwMode="auto">
          <a:xfrm>
            <a:off x="755650" y="1484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1271" name="11 CuadroTexto"/>
          <p:cNvSpPr txBox="1">
            <a:spLocks noChangeArrowheads="1"/>
          </p:cNvSpPr>
          <p:nvPr/>
        </p:nvSpPr>
        <p:spPr bwMode="auto">
          <a:xfrm>
            <a:off x="6892925" y="592138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Diciembre 2021</a:t>
            </a:r>
          </a:p>
        </p:txBody>
      </p:sp>
      <p:sp>
        <p:nvSpPr>
          <p:cNvPr id="11272" name="12 CuadroTexto"/>
          <p:cNvSpPr txBox="1">
            <a:spLocks noChangeArrowheads="1"/>
          </p:cNvSpPr>
          <p:nvPr/>
        </p:nvSpPr>
        <p:spPr bwMode="auto">
          <a:xfrm>
            <a:off x="755650" y="1457325"/>
            <a:ext cx="23034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29 DE NOVIEMBRE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s-MX" altLang="es-MX" sz="1800">
                <a:latin typeface="Arial" charset="0"/>
              </a:rPr>
              <a:t>Personal de la Agencia Calerilla repartieron crípticos y Lonas de Por un trato Justo Jalisco se defiende. </a:t>
            </a:r>
            <a:endParaRPr lang="es-MX" altLang="es-MX" sz="1600"/>
          </a:p>
        </p:txBody>
      </p:sp>
      <p:pic>
        <p:nvPicPr>
          <p:cNvPr id="11273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1501775"/>
            <a:ext cx="2640012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916363"/>
            <a:ext cx="161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3916363"/>
            <a:ext cx="161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1476375"/>
            <a:ext cx="162083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31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9288" y="1196975"/>
            <a:ext cx="8064500" cy="51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188" y="476250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4. Brigadas de Mantenimiento y Espacios  Públicos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203575" y="1196975"/>
            <a:ext cx="0" cy="518477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293" name="4 CuadroTexto"/>
          <p:cNvSpPr txBox="1">
            <a:spLocks noChangeArrowheads="1"/>
          </p:cNvSpPr>
          <p:nvPr/>
        </p:nvSpPr>
        <p:spPr bwMode="auto">
          <a:xfrm>
            <a:off x="611188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2294" name="5 CuadroTexto"/>
          <p:cNvSpPr txBox="1">
            <a:spLocks noChangeArrowheads="1"/>
          </p:cNvSpPr>
          <p:nvPr/>
        </p:nvSpPr>
        <p:spPr bwMode="auto">
          <a:xfrm>
            <a:off x="755650" y="1484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2295" name="11 CuadroTexto"/>
          <p:cNvSpPr txBox="1">
            <a:spLocks noChangeArrowheads="1"/>
          </p:cNvSpPr>
          <p:nvPr/>
        </p:nvSpPr>
        <p:spPr bwMode="auto">
          <a:xfrm>
            <a:off x="6948488" y="549275"/>
            <a:ext cx="193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Diciembre 2021</a:t>
            </a:r>
          </a:p>
        </p:txBody>
      </p:sp>
      <p:sp>
        <p:nvSpPr>
          <p:cNvPr id="12296" name="12 CuadroTexto"/>
          <p:cNvSpPr txBox="1">
            <a:spLocks noChangeArrowheads="1"/>
          </p:cNvSpPr>
          <p:nvPr/>
        </p:nvSpPr>
        <p:spPr bwMode="auto">
          <a:xfrm>
            <a:off x="755650" y="1457325"/>
            <a:ext cx="2303463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01  DE Diciembre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es-MX" altLang="es-MX" sz="1600">
                <a:latin typeface="Arial" charset="0"/>
              </a:rPr>
              <a:t>Personal de la Agencia realizo trabajo barrida en la plaza de la  Calerilla.</a:t>
            </a:r>
            <a:endParaRPr lang="es-MX" altLang="es-MX" sz="1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MX" altLang="es-MX" sz="1600"/>
          </a:p>
        </p:txBody>
      </p:sp>
      <p:pic>
        <p:nvPicPr>
          <p:cNvPr id="12297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601788"/>
            <a:ext cx="24003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1601788"/>
            <a:ext cx="24003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990975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63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188" y="1196975"/>
            <a:ext cx="8064500" cy="51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188" y="476250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 4.- Brigadas de mantenimiento y recuperación de espacios.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203575" y="1196975"/>
            <a:ext cx="0" cy="518477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317" name="4 CuadroTexto"/>
          <p:cNvSpPr txBox="1">
            <a:spLocks noChangeArrowheads="1"/>
          </p:cNvSpPr>
          <p:nvPr/>
        </p:nvSpPr>
        <p:spPr bwMode="auto">
          <a:xfrm>
            <a:off x="611188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3318" name="5 CuadroTexto"/>
          <p:cNvSpPr txBox="1">
            <a:spLocks noChangeArrowheads="1"/>
          </p:cNvSpPr>
          <p:nvPr/>
        </p:nvSpPr>
        <p:spPr bwMode="auto">
          <a:xfrm>
            <a:off x="755650" y="1484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3319" name="11 CuadroTexto"/>
          <p:cNvSpPr txBox="1">
            <a:spLocks noChangeArrowheads="1"/>
          </p:cNvSpPr>
          <p:nvPr/>
        </p:nvSpPr>
        <p:spPr bwMode="auto">
          <a:xfrm>
            <a:off x="6948488" y="549275"/>
            <a:ext cx="194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Diciembre 2021</a:t>
            </a:r>
          </a:p>
        </p:txBody>
      </p:sp>
      <p:sp>
        <p:nvSpPr>
          <p:cNvPr id="13320" name="12 CuadroTexto"/>
          <p:cNvSpPr txBox="1">
            <a:spLocks noChangeArrowheads="1"/>
          </p:cNvSpPr>
          <p:nvPr/>
        </p:nvSpPr>
        <p:spPr bwMode="auto">
          <a:xfrm>
            <a:off x="755650" y="1481138"/>
            <a:ext cx="2303463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7 De Diciembre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Personal de la agencia realizo trabajos de barrida en la plaza de la Calerilla.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altLang="es-MX" sz="1600"/>
          </a:p>
        </p:txBody>
      </p:sp>
      <p:pic>
        <p:nvPicPr>
          <p:cNvPr id="13321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1541463"/>
            <a:ext cx="161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36700"/>
            <a:ext cx="161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3876675"/>
            <a:ext cx="161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269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188" y="1196975"/>
            <a:ext cx="8064500" cy="51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188" y="476250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 5.- Apoyo a otras dependencias.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203575" y="1196975"/>
            <a:ext cx="0" cy="518477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341" name="4 CuadroTexto"/>
          <p:cNvSpPr txBox="1">
            <a:spLocks noChangeArrowheads="1"/>
          </p:cNvSpPr>
          <p:nvPr/>
        </p:nvSpPr>
        <p:spPr bwMode="auto">
          <a:xfrm>
            <a:off x="611188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4342" name="5 CuadroTexto"/>
          <p:cNvSpPr txBox="1">
            <a:spLocks noChangeArrowheads="1"/>
          </p:cNvSpPr>
          <p:nvPr/>
        </p:nvSpPr>
        <p:spPr bwMode="auto">
          <a:xfrm>
            <a:off x="755650" y="1484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4343" name="11 CuadroTexto"/>
          <p:cNvSpPr txBox="1">
            <a:spLocks noChangeArrowheads="1"/>
          </p:cNvSpPr>
          <p:nvPr/>
        </p:nvSpPr>
        <p:spPr bwMode="auto">
          <a:xfrm>
            <a:off x="6948488" y="549275"/>
            <a:ext cx="194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Diciembre 2021</a:t>
            </a:r>
          </a:p>
        </p:txBody>
      </p:sp>
      <p:sp>
        <p:nvSpPr>
          <p:cNvPr id="14344" name="12 CuadroTexto"/>
          <p:cNvSpPr txBox="1">
            <a:spLocks noChangeArrowheads="1"/>
          </p:cNvSpPr>
          <p:nvPr/>
        </p:nvSpPr>
        <p:spPr bwMode="auto">
          <a:xfrm>
            <a:off x="755650" y="1481138"/>
            <a:ext cx="230346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06 de Diciembre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Personal de la agencia realizo trabajos de promoción para la Caravana de Comucat en la Calerilla, se atendieron 132 personas</a:t>
            </a:r>
            <a:endParaRPr lang="es-MX" altLang="es-MX" sz="1600"/>
          </a:p>
        </p:txBody>
      </p:sp>
      <p:pic>
        <p:nvPicPr>
          <p:cNvPr id="14345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1346200"/>
            <a:ext cx="15652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362075"/>
            <a:ext cx="15652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4221163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4130675"/>
            <a:ext cx="26400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843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188" y="1196975"/>
            <a:ext cx="8064500" cy="51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188" y="476250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 5.- Apoyo a otras dependencias.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203575" y="1196975"/>
            <a:ext cx="0" cy="518477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365" name="4 CuadroTexto"/>
          <p:cNvSpPr txBox="1">
            <a:spLocks noChangeArrowheads="1"/>
          </p:cNvSpPr>
          <p:nvPr/>
        </p:nvSpPr>
        <p:spPr bwMode="auto">
          <a:xfrm>
            <a:off x="611188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5366" name="5 CuadroTexto"/>
          <p:cNvSpPr txBox="1">
            <a:spLocks noChangeArrowheads="1"/>
          </p:cNvSpPr>
          <p:nvPr/>
        </p:nvSpPr>
        <p:spPr bwMode="auto">
          <a:xfrm>
            <a:off x="755650" y="1484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5367" name="11 CuadroTexto"/>
          <p:cNvSpPr txBox="1">
            <a:spLocks noChangeArrowheads="1"/>
          </p:cNvSpPr>
          <p:nvPr/>
        </p:nvSpPr>
        <p:spPr bwMode="auto">
          <a:xfrm>
            <a:off x="6948488" y="549275"/>
            <a:ext cx="194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Diciembre 2021</a:t>
            </a:r>
          </a:p>
        </p:txBody>
      </p:sp>
      <p:sp>
        <p:nvSpPr>
          <p:cNvPr id="15368" name="12 CuadroTexto"/>
          <p:cNvSpPr txBox="1">
            <a:spLocks noChangeArrowheads="1"/>
          </p:cNvSpPr>
          <p:nvPr/>
        </p:nvSpPr>
        <p:spPr bwMode="auto">
          <a:xfrm>
            <a:off x="755650" y="1481138"/>
            <a:ext cx="2303463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08 de Diciembre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Personal de la agencia realizo trabajos de promoción para que se proyectara una película en la Escuela Benito Juárez De La Calerilla, gracias a la Dir. De Educación Ambiental</a:t>
            </a:r>
            <a:endParaRPr lang="es-MX" altLang="es-MX" sz="1600"/>
          </a:p>
        </p:txBody>
      </p:sp>
      <p:pic>
        <p:nvPicPr>
          <p:cNvPr id="15369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1481138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1495425"/>
            <a:ext cx="23987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3995738"/>
            <a:ext cx="24955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3978275"/>
            <a:ext cx="2544763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266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188" y="1196975"/>
            <a:ext cx="8064500" cy="51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188" y="476250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 5.- Apoyo a otras dependencias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203575" y="1196975"/>
            <a:ext cx="0" cy="518477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389" name="4 CuadroTexto"/>
          <p:cNvSpPr txBox="1">
            <a:spLocks noChangeArrowheads="1"/>
          </p:cNvSpPr>
          <p:nvPr/>
        </p:nvSpPr>
        <p:spPr bwMode="auto">
          <a:xfrm>
            <a:off x="611188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6390" name="5 CuadroTexto"/>
          <p:cNvSpPr txBox="1">
            <a:spLocks noChangeArrowheads="1"/>
          </p:cNvSpPr>
          <p:nvPr/>
        </p:nvSpPr>
        <p:spPr bwMode="auto">
          <a:xfrm>
            <a:off x="755650" y="1484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6391" name="11 CuadroTexto"/>
          <p:cNvSpPr txBox="1">
            <a:spLocks noChangeArrowheads="1"/>
          </p:cNvSpPr>
          <p:nvPr/>
        </p:nvSpPr>
        <p:spPr bwMode="auto">
          <a:xfrm>
            <a:off x="6948488" y="550863"/>
            <a:ext cx="1871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Diciembre 2021</a:t>
            </a:r>
          </a:p>
        </p:txBody>
      </p:sp>
      <p:sp>
        <p:nvSpPr>
          <p:cNvPr id="16392" name="12 CuadroTexto"/>
          <p:cNvSpPr txBox="1">
            <a:spLocks noChangeArrowheads="1"/>
          </p:cNvSpPr>
          <p:nvPr/>
        </p:nvSpPr>
        <p:spPr bwMode="auto">
          <a:xfrm>
            <a:off x="755650" y="1457325"/>
            <a:ext cx="2303463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09 de Diciembre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Personal de la Agencia realizo trabajos de promoción para que se atendieran en la Caravana de la Salud, gracias a la Dir. De Servicios Médicos se atendieron 156 personas.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altLang="es-MX" sz="1600"/>
          </a:p>
        </p:txBody>
      </p:sp>
      <p:pic>
        <p:nvPicPr>
          <p:cNvPr id="16393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481138"/>
            <a:ext cx="161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1457325"/>
            <a:ext cx="162083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4135438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3956050"/>
            <a:ext cx="162083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984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188" y="1196975"/>
            <a:ext cx="8064500" cy="51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188" y="476250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 5.- Apoyo a otras dependencias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203575" y="1196975"/>
            <a:ext cx="0" cy="518477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413" name="4 CuadroTexto"/>
          <p:cNvSpPr txBox="1">
            <a:spLocks noChangeArrowheads="1"/>
          </p:cNvSpPr>
          <p:nvPr/>
        </p:nvSpPr>
        <p:spPr bwMode="auto">
          <a:xfrm>
            <a:off x="611188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7414" name="5 CuadroTexto"/>
          <p:cNvSpPr txBox="1">
            <a:spLocks noChangeArrowheads="1"/>
          </p:cNvSpPr>
          <p:nvPr/>
        </p:nvSpPr>
        <p:spPr bwMode="auto">
          <a:xfrm>
            <a:off x="755650" y="1484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7415" name="11 CuadroTexto"/>
          <p:cNvSpPr txBox="1">
            <a:spLocks noChangeArrowheads="1"/>
          </p:cNvSpPr>
          <p:nvPr/>
        </p:nvSpPr>
        <p:spPr bwMode="auto">
          <a:xfrm>
            <a:off x="6948488" y="550863"/>
            <a:ext cx="1871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Diciembre 2021</a:t>
            </a:r>
          </a:p>
        </p:txBody>
      </p:sp>
      <p:sp>
        <p:nvSpPr>
          <p:cNvPr id="17416" name="12 CuadroTexto"/>
          <p:cNvSpPr txBox="1">
            <a:spLocks noChangeArrowheads="1"/>
          </p:cNvSpPr>
          <p:nvPr/>
        </p:nvSpPr>
        <p:spPr bwMode="auto">
          <a:xfrm>
            <a:off x="755650" y="1457325"/>
            <a:ext cx="2303463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06 de Diciembre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Personal de la Agencia realizo trabajos de promoción  para la Adopción de Arboles, gracias a la Dir. General de Medio Ambiente se entregaron 60 arboles.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altLang="es-MX" sz="1600"/>
          </a:p>
        </p:txBody>
      </p:sp>
      <p:pic>
        <p:nvPicPr>
          <p:cNvPr id="17417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1457325"/>
            <a:ext cx="162083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1484313"/>
            <a:ext cx="16192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3932238"/>
            <a:ext cx="161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3919538"/>
            <a:ext cx="161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887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52450" y="1054100"/>
            <a:ext cx="8064500" cy="51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188" y="476250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 4.-  COVID- Brigadas de mantenimiento y recuperación de espacios.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262313" y="1054100"/>
            <a:ext cx="0" cy="518477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437" name="4 CuadroTexto"/>
          <p:cNvSpPr txBox="1">
            <a:spLocks noChangeArrowheads="1"/>
          </p:cNvSpPr>
          <p:nvPr/>
        </p:nvSpPr>
        <p:spPr bwMode="auto">
          <a:xfrm>
            <a:off x="611188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8438" name="5 CuadroTexto"/>
          <p:cNvSpPr txBox="1">
            <a:spLocks noChangeArrowheads="1"/>
          </p:cNvSpPr>
          <p:nvPr/>
        </p:nvSpPr>
        <p:spPr bwMode="auto">
          <a:xfrm>
            <a:off x="755650" y="1484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8439" name="11 CuadroTexto"/>
          <p:cNvSpPr txBox="1">
            <a:spLocks noChangeArrowheads="1"/>
          </p:cNvSpPr>
          <p:nvPr/>
        </p:nvSpPr>
        <p:spPr bwMode="auto">
          <a:xfrm>
            <a:off x="7019925" y="549275"/>
            <a:ext cx="187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Diciembre 2021</a:t>
            </a:r>
          </a:p>
        </p:txBody>
      </p:sp>
      <p:sp>
        <p:nvSpPr>
          <p:cNvPr id="18440" name="12 CuadroTexto"/>
          <p:cNvSpPr txBox="1">
            <a:spLocks noChangeArrowheads="1"/>
          </p:cNvSpPr>
          <p:nvPr/>
        </p:nvSpPr>
        <p:spPr bwMode="auto">
          <a:xfrm>
            <a:off x="755650" y="1457325"/>
            <a:ext cx="2303463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Diciembre 2021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Personal de la agencia realizó los trabajos de  limpieza y sanitización   en el kiosco y en la oficina de la Agencia de la Calerilla. Como medida de COVID-19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altLang="es-MX" sz="1600"/>
          </a:p>
        </p:txBody>
      </p:sp>
      <p:pic>
        <p:nvPicPr>
          <p:cNvPr id="18441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1322388"/>
            <a:ext cx="15557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3663950"/>
            <a:ext cx="161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3662363"/>
            <a:ext cx="16208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1346200"/>
            <a:ext cx="150177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3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52450" y="1054100"/>
            <a:ext cx="8064500" cy="51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188" y="476250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 4.-  COVID- Brigadas de mantenimiento y recuperación de espacios.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262313" y="1054100"/>
            <a:ext cx="0" cy="518477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461" name="4 CuadroTexto"/>
          <p:cNvSpPr txBox="1">
            <a:spLocks noChangeArrowheads="1"/>
          </p:cNvSpPr>
          <p:nvPr/>
        </p:nvSpPr>
        <p:spPr bwMode="auto">
          <a:xfrm>
            <a:off x="611188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9462" name="5 CuadroTexto"/>
          <p:cNvSpPr txBox="1">
            <a:spLocks noChangeArrowheads="1"/>
          </p:cNvSpPr>
          <p:nvPr/>
        </p:nvSpPr>
        <p:spPr bwMode="auto">
          <a:xfrm>
            <a:off x="755650" y="1484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9463" name="11 CuadroTexto"/>
          <p:cNvSpPr txBox="1">
            <a:spLocks noChangeArrowheads="1"/>
          </p:cNvSpPr>
          <p:nvPr/>
        </p:nvSpPr>
        <p:spPr bwMode="auto">
          <a:xfrm>
            <a:off x="7019925" y="549275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Diciembre 2021</a:t>
            </a:r>
          </a:p>
        </p:txBody>
      </p:sp>
      <p:sp>
        <p:nvSpPr>
          <p:cNvPr id="19464" name="12 CuadroTexto"/>
          <p:cNvSpPr txBox="1">
            <a:spLocks noChangeArrowheads="1"/>
          </p:cNvSpPr>
          <p:nvPr/>
        </p:nvSpPr>
        <p:spPr bwMode="auto">
          <a:xfrm>
            <a:off x="755650" y="1457325"/>
            <a:ext cx="2303463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03 de Diciembre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Personal de la Dir. De aseo publico realizó los trabajos de  sanitización   en el kiosco, en las bancas y jardineras de la Agencia de la Calerilla. Como medida de COVID-19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altLang="es-MX" sz="1600"/>
          </a:p>
        </p:txBody>
      </p:sp>
      <p:pic>
        <p:nvPicPr>
          <p:cNvPr id="19465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3779838"/>
            <a:ext cx="161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1366838"/>
            <a:ext cx="161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3797300"/>
            <a:ext cx="1647825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1366838"/>
            <a:ext cx="161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32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188" y="1196975"/>
            <a:ext cx="8064500" cy="51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84213" y="404813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/>
              <a:t> </a:t>
            </a:r>
            <a:r>
              <a:rPr lang="es-MX" dirty="0"/>
              <a:t>Actividades Administrativas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3203575" y="1196975"/>
            <a:ext cx="0" cy="518477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485" name="5 CuadroTexto"/>
          <p:cNvSpPr txBox="1">
            <a:spLocks noChangeArrowheads="1"/>
          </p:cNvSpPr>
          <p:nvPr/>
        </p:nvSpPr>
        <p:spPr bwMode="auto">
          <a:xfrm>
            <a:off x="611188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20486" name="7 CuadroTexto"/>
          <p:cNvSpPr txBox="1">
            <a:spLocks noChangeArrowheads="1"/>
          </p:cNvSpPr>
          <p:nvPr/>
        </p:nvSpPr>
        <p:spPr bwMode="auto">
          <a:xfrm>
            <a:off x="755650" y="1484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20487" name="8 CuadroTexto"/>
          <p:cNvSpPr txBox="1">
            <a:spLocks noChangeArrowheads="1"/>
          </p:cNvSpPr>
          <p:nvPr/>
        </p:nvSpPr>
        <p:spPr bwMode="auto">
          <a:xfrm>
            <a:off x="684213" y="1606550"/>
            <a:ext cx="24479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>
                <a:latin typeface="Arial" charset="0"/>
              </a:rPr>
              <a:t> ATENCION CIUDADANA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4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1400">
                <a:latin typeface="Arial" charset="0"/>
              </a:rPr>
              <a:t> Se dan Constancias de Domicilio, Se Atendieron Reportes, Se dio Asesoría, Además de poner Gel Anti-Bacterial a los usuarios.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MX" altLang="es-MX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400">
              <a:latin typeface="Arial" charset="0"/>
            </a:endParaRPr>
          </a:p>
        </p:txBody>
      </p:sp>
      <p:pic>
        <p:nvPicPr>
          <p:cNvPr id="20488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1447800"/>
            <a:ext cx="1647825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10 CuadroTexto"/>
          <p:cNvSpPr txBox="1">
            <a:spLocks noChangeArrowheads="1"/>
          </p:cNvSpPr>
          <p:nvPr/>
        </p:nvSpPr>
        <p:spPr bwMode="auto">
          <a:xfrm>
            <a:off x="6276975" y="476250"/>
            <a:ext cx="2398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    Diciembre  2021 </a:t>
            </a:r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4092575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1646238"/>
            <a:ext cx="2398713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4076700"/>
            <a:ext cx="16192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188" y="1196975"/>
            <a:ext cx="8064500" cy="51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188" y="476250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3  Visita a Colonias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203575" y="1196975"/>
            <a:ext cx="0" cy="518477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77" name="4 CuadroTexto"/>
          <p:cNvSpPr txBox="1">
            <a:spLocks noChangeArrowheads="1"/>
          </p:cNvSpPr>
          <p:nvPr/>
        </p:nvSpPr>
        <p:spPr bwMode="auto">
          <a:xfrm>
            <a:off x="611188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3078" name="5 CuadroTexto"/>
          <p:cNvSpPr txBox="1">
            <a:spLocks noChangeArrowheads="1"/>
          </p:cNvSpPr>
          <p:nvPr/>
        </p:nvSpPr>
        <p:spPr bwMode="auto">
          <a:xfrm>
            <a:off x="755650" y="1484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3079" name="11 CuadroTexto"/>
          <p:cNvSpPr txBox="1">
            <a:spLocks noChangeArrowheads="1"/>
          </p:cNvSpPr>
          <p:nvPr/>
        </p:nvSpPr>
        <p:spPr bwMode="auto">
          <a:xfrm>
            <a:off x="6875463" y="549275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Diciembre 2021</a:t>
            </a:r>
          </a:p>
        </p:txBody>
      </p:sp>
      <p:sp>
        <p:nvSpPr>
          <p:cNvPr id="3080" name="12 CuadroTexto"/>
          <p:cNvSpPr txBox="1">
            <a:spLocks noChangeArrowheads="1"/>
          </p:cNvSpPr>
          <p:nvPr/>
        </p:nvSpPr>
        <p:spPr bwMode="auto">
          <a:xfrm>
            <a:off x="755650" y="1457325"/>
            <a:ext cx="23034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09  DICIEMBRE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s-MX" altLang="es-MX" sz="1800">
                <a:latin typeface="Arial" charset="0"/>
              </a:rPr>
              <a:t>Personal de la Agencia Calerilla verifico la atención  del reporte de Alumbrado Publico de las lámparas de la plaza. </a:t>
            </a:r>
            <a:endParaRPr lang="es-MX" altLang="es-MX" sz="1600"/>
          </a:p>
        </p:txBody>
      </p:sp>
      <p:pic>
        <p:nvPicPr>
          <p:cNvPr id="3081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98925"/>
            <a:ext cx="244792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1520825"/>
            <a:ext cx="16192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4098925"/>
            <a:ext cx="162083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1458913"/>
            <a:ext cx="161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450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188" y="1196975"/>
            <a:ext cx="8064500" cy="51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188" y="476250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3  Visita a Colonias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203575" y="1196975"/>
            <a:ext cx="0" cy="518477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509" name="4 CuadroTexto"/>
          <p:cNvSpPr txBox="1">
            <a:spLocks noChangeArrowheads="1"/>
          </p:cNvSpPr>
          <p:nvPr/>
        </p:nvSpPr>
        <p:spPr bwMode="auto">
          <a:xfrm>
            <a:off x="611188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21510" name="5 CuadroTexto"/>
          <p:cNvSpPr txBox="1">
            <a:spLocks noChangeArrowheads="1"/>
          </p:cNvSpPr>
          <p:nvPr/>
        </p:nvSpPr>
        <p:spPr bwMode="auto">
          <a:xfrm>
            <a:off x="755650" y="1484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21511" name="11 CuadroTexto"/>
          <p:cNvSpPr txBox="1">
            <a:spLocks noChangeArrowheads="1"/>
          </p:cNvSpPr>
          <p:nvPr/>
        </p:nvSpPr>
        <p:spPr bwMode="auto">
          <a:xfrm>
            <a:off x="6875463" y="549275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Diciembre 2021</a:t>
            </a:r>
          </a:p>
        </p:txBody>
      </p:sp>
      <p:sp>
        <p:nvSpPr>
          <p:cNvPr id="21512" name="12 CuadroTexto"/>
          <p:cNvSpPr txBox="1">
            <a:spLocks noChangeArrowheads="1"/>
          </p:cNvSpPr>
          <p:nvPr/>
        </p:nvSpPr>
        <p:spPr bwMode="auto">
          <a:xfrm>
            <a:off x="755650" y="1457325"/>
            <a:ext cx="23034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16  DICIEMBRE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s-MX" altLang="es-MX" sz="1600"/>
              <a:t>Personal de La Agencia Municipal La Calerilla realizo la posada navideña el jueves 16 de Diciembre del 2021 a las 5:00 p.m. en la Plaza Principal en coordinación con La Dirección de  Delegaciones y Agencias y La Dir.  De Cultura con el teatro móvil y contamos con un aproximado de 300 personas entre adultos y niños a los cuales se les entrego: bolos, tacos dorados, pan, agua fresca y pelotas</a:t>
            </a:r>
            <a:r>
              <a:rPr lang="es-MX" altLang="es-MX" sz="1600">
                <a:latin typeface="Arial" charset="0"/>
              </a:rPr>
              <a:t> . </a:t>
            </a:r>
            <a:endParaRPr lang="es-MX" altLang="es-MX" sz="1600"/>
          </a:p>
        </p:txBody>
      </p:sp>
      <p:pic>
        <p:nvPicPr>
          <p:cNvPr id="21513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89413"/>
            <a:ext cx="2640013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1522413"/>
            <a:ext cx="161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4098925"/>
            <a:ext cx="162083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611313"/>
            <a:ext cx="2640013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971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188" y="1196975"/>
            <a:ext cx="8064500" cy="51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188" y="476250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3  Visita a Colonias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203575" y="1196975"/>
            <a:ext cx="0" cy="518477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101" name="4 CuadroTexto"/>
          <p:cNvSpPr txBox="1">
            <a:spLocks noChangeArrowheads="1"/>
          </p:cNvSpPr>
          <p:nvPr/>
        </p:nvSpPr>
        <p:spPr bwMode="auto">
          <a:xfrm>
            <a:off x="611188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4102" name="5 CuadroTexto"/>
          <p:cNvSpPr txBox="1">
            <a:spLocks noChangeArrowheads="1"/>
          </p:cNvSpPr>
          <p:nvPr/>
        </p:nvSpPr>
        <p:spPr bwMode="auto">
          <a:xfrm>
            <a:off x="755650" y="1484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4103" name="11 CuadroTexto"/>
          <p:cNvSpPr txBox="1">
            <a:spLocks noChangeArrowheads="1"/>
          </p:cNvSpPr>
          <p:nvPr/>
        </p:nvSpPr>
        <p:spPr bwMode="auto">
          <a:xfrm>
            <a:off x="6875463" y="549275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Diciembre  2021</a:t>
            </a:r>
          </a:p>
        </p:txBody>
      </p:sp>
      <p:sp>
        <p:nvSpPr>
          <p:cNvPr id="4104" name="12 CuadroTexto"/>
          <p:cNvSpPr txBox="1">
            <a:spLocks noChangeArrowheads="1"/>
          </p:cNvSpPr>
          <p:nvPr/>
        </p:nvSpPr>
        <p:spPr bwMode="auto">
          <a:xfrm>
            <a:off x="755650" y="1457325"/>
            <a:ext cx="2303463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29 DE NOVIEMBRE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Personal de la Agencia verifico y atendió el servicio de agua potable en coordinación con  la Dirección de  Pipas,  de los reportes por falta de agua en la calle Prolongación Iturbide,  Laureles, La Teja, EL Colomo y La Parcela De Calerilla.</a:t>
            </a:r>
            <a:endParaRPr lang="es-MX" altLang="es-MX" sz="1600"/>
          </a:p>
        </p:txBody>
      </p:sp>
      <p:pic>
        <p:nvPicPr>
          <p:cNvPr id="4105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520825"/>
            <a:ext cx="24955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1536700"/>
            <a:ext cx="249713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4221163"/>
            <a:ext cx="2449512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4221163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855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188" y="1196975"/>
            <a:ext cx="8064500" cy="51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188" y="476250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3  Visita a Colonias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203575" y="1196975"/>
            <a:ext cx="0" cy="518477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125" name="4 CuadroTexto"/>
          <p:cNvSpPr txBox="1">
            <a:spLocks noChangeArrowheads="1"/>
          </p:cNvSpPr>
          <p:nvPr/>
        </p:nvSpPr>
        <p:spPr bwMode="auto">
          <a:xfrm>
            <a:off x="611188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5126" name="5 CuadroTexto"/>
          <p:cNvSpPr txBox="1">
            <a:spLocks noChangeArrowheads="1"/>
          </p:cNvSpPr>
          <p:nvPr/>
        </p:nvSpPr>
        <p:spPr bwMode="auto">
          <a:xfrm>
            <a:off x="755650" y="1484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5127" name="11 CuadroTexto"/>
          <p:cNvSpPr txBox="1">
            <a:spLocks noChangeArrowheads="1"/>
          </p:cNvSpPr>
          <p:nvPr/>
        </p:nvSpPr>
        <p:spPr bwMode="auto">
          <a:xfrm>
            <a:off x="6875463" y="549275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Diciembre 2021</a:t>
            </a:r>
          </a:p>
        </p:txBody>
      </p:sp>
      <p:sp>
        <p:nvSpPr>
          <p:cNvPr id="5128" name="12 CuadroTexto"/>
          <p:cNvSpPr txBox="1">
            <a:spLocks noChangeArrowheads="1"/>
          </p:cNvSpPr>
          <p:nvPr/>
        </p:nvSpPr>
        <p:spPr bwMode="auto">
          <a:xfrm>
            <a:off x="755650" y="1457325"/>
            <a:ext cx="2303463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06 DICIEMBRE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Personal de la Agencia verifico y atendió el servicio de agua potable en coordinación con  la Dirección de  Pipas,  de los reportes por falta de agua en la calle Prolongación Iturbide,  Laureles, La Teja, EL Colomo y La Parcela De Calerilla.</a:t>
            </a:r>
            <a:endParaRPr lang="es-MX" altLang="es-MX" sz="160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s-MX" altLang="es-MX" sz="1600"/>
          </a:p>
        </p:txBody>
      </p:sp>
      <p:pic>
        <p:nvPicPr>
          <p:cNvPr id="5129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1570038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570038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4149725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49725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958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188" y="1196975"/>
            <a:ext cx="8064500" cy="51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188" y="476250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3  Visita a Colonias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203575" y="1196975"/>
            <a:ext cx="0" cy="518477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149" name="4 CuadroTexto"/>
          <p:cNvSpPr txBox="1">
            <a:spLocks noChangeArrowheads="1"/>
          </p:cNvSpPr>
          <p:nvPr/>
        </p:nvSpPr>
        <p:spPr bwMode="auto">
          <a:xfrm>
            <a:off x="611188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6150" name="5 CuadroTexto"/>
          <p:cNvSpPr txBox="1">
            <a:spLocks noChangeArrowheads="1"/>
          </p:cNvSpPr>
          <p:nvPr/>
        </p:nvSpPr>
        <p:spPr bwMode="auto">
          <a:xfrm>
            <a:off x="755650" y="1484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6151" name="11 CuadroTexto"/>
          <p:cNvSpPr txBox="1">
            <a:spLocks noChangeArrowheads="1"/>
          </p:cNvSpPr>
          <p:nvPr/>
        </p:nvSpPr>
        <p:spPr bwMode="auto">
          <a:xfrm>
            <a:off x="6875463" y="549275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Diciembre 2021</a:t>
            </a:r>
          </a:p>
        </p:txBody>
      </p:sp>
      <p:sp>
        <p:nvSpPr>
          <p:cNvPr id="6152" name="12 CuadroTexto"/>
          <p:cNvSpPr txBox="1">
            <a:spLocks noChangeArrowheads="1"/>
          </p:cNvSpPr>
          <p:nvPr/>
        </p:nvSpPr>
        <p:spPr bwMode="auto">
          <a:xfrm>
            <a:off x="755650" y="1457325"/>
            <a:ext cx="2303463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10 DICIEMBRE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Personal de la Agencia verifico y atendió el servicio de agua potable en coordinación con  la Dirección de  Pipas,  de los reportes por falta de agua en la calle Prolongación Iturbide,  Laureles, La Teja, EL Colomo y La Parcela De Calerilla.</a:t>
            </a:r>
            <a:endParaRPr lang="es-MX" altLang="es-MX" sz="160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s-MX" altLang="es-MX" sz="1600"/>
          </a:p>
        </p:txBody>
      </p:sp>
      <p:pic>
        <p:nvPicPr>
          <p:cNvPr id="6153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1570038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92263"/>
            <a:ext cx="233997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3994150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3703638"/>
            <a:ext cx="17557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913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188" y="1196975"/>
            <a:ext cx="8064500" cy="51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188" y="476250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3  Visita a Colonias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203575" y="1196975"/>
            <a:ext cx="0" cy="518477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173" name="4 CuadroTexto"/>
          <p:cNvSpPr txBox="1">
            <a:spLocks noChangeArrowheads="1"/>
          </p:cNvSpPr>
          <p:nvPr/>
        </p:nvSpPr>
        <p:spPr bwMode="auto">
          <a:xfrm>
            <a:off x="611188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7174" name="5 CuadroTexto"/>
          <p:cNvSpPr txBox="1">
            <a:spLocks noChangeArrowheads="1"/>
          </p:cNvSpPr>
          <p:nvPr/>
        </p:nvSpPr>
        <p:spPr bwMode="auto">
          <a:xfrm>
            <a:off x="755650" y="1484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7175" name="11 CuadroTexto"/>
          <p:cNvSpPr txBox="1">
            <a:spLocks noChangeArrowheads="1"/>
          </p:cNvSpPr>
          <p:nvPr/>
        </p:nvSpPr>
        <p:spPr bwMode="auto">
          <a:xfrm>
            <a:off x="6875463" y="549275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Diciembre 2021</a:t>
            </a:r>
          </a:p>
        </p:txBody>
      </p:sp>
      <p:sp>
        <p:nvSpPr>
          <p:cNvPr id="7176" name="12 CuadroTexto"/>
          <p:cNvSpPr txBox="1">
            <a:spLocks noChangeArrowheads="1"/>
          </p:cNvSpPr>
          <p:nvPr/>
        </p:nvSpPr>
        <p:spPr bwMode="auto">
          <a:xfrm>
            <a:off x="755650" y="1457325"/>
            <a:ext cx="230346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29 NOVIEMBRE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s-MX" altLang="es-MX" sz="1800">
                <a:latin typeface="Arial" charset="0"/>
              </a:rPr>
              <a:t>Personal de la Agencia  realizo  el reporte de la reparación de los caminos de  la Calerilla. Estos atendidos por la Dir. De Maquinaria pesada</a:t>
            </a:r>
            <a:endParaRPr lang="es-MX" altLang="es-MX" sz="1600"/>
          </a:p>
        </p:txBody>
      </p:sp>
      <p:pic>
        <p:nvPicPr>
          <p:cNvPr id="7177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84313"/>
            <a:ext cx="16192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3911600"/>
            <a:ext cx="161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3941763"/>
            <a:ext cx="16192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1531938"/>
            <a:ext cx="161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09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188" y="1196975"/>
            <a:ext cx="8064500" cy="51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188" y="476250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3  Visita a Colonias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203575" y="1196975"/>
            <a:ext cx="0" cy="518477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197" name="4 CuadroTexto"/>
          <p:cNvSpPr txBox="1">
            <a:spLocks noChangeArrowheads="1"/>
          </p:cNvSpPr>
          <p:nvPr/>
        </p:nvSpPr>
        <p:spPr bwMode="auto">
          <a:xfrm>
            <a:off x="611188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8198" name="5 CuadroTexto"/>
          <p:cNvSpPr txBox="1">
            <a:spLocks noChangeArrowheads="1"/>
          </p:cNvSpPr>
          <p:nvPr/>
        </p:nvSpPr>
        <p:spPr bwMode="auto">
          <a:xfrm>
            <a:off x="755650" y="1484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8199" name="11 CuadroTexto"/>
          <p:cNvSpPr txBox="1">
            <a:spLocks noChangeArrowheads="1"/>
          </p:cNvSpPr>
          <p:nvPr/>
        </p:nvSpPr>
        <p:spPr bwMode="auto">
          <a:xfrm>
            <a:off x="6892925" y="592138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Diciembre 2021</a:t>
            </a:r>
          </a:p>
        </p:txBody>
      </p:sp>
      <p:sp>
        <p:nvSpPr>
          <p:cNvPr id="8200" name="12 CuadroTexto"/>
          <p:cNvSpPr txBox="1">
            <a:spLocks noChangeArrowheads="1"/>
          </p:cNvSpPr>
          <p:nvPr/>
        </p:nvSpPr>
        <p:spPr bwMode="auto">
          <a:xfrm>
            <a:off x="755650" y="1457325"/>
            <a:ext cx="230346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01 DE DICIEMBRE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s-MX" altLang="es-MX" sz="1800">
                <a:latin typeface="Arial" charset="0"/>
              </a:rPr>
              <a:t>Personal de la Agencia Calerilla reportaron a Parques y Jardines la falta de agua en las jardineras de la plaza por su atención gracias. </a:t>
            </a:r>
            <a:endParaRPr lang="es-MX" altLang="es-MX" sz="1600"/>
          </a:p>
        </p:txBody>
      </p:sp>
      <p:pic>
        <p:nvPicPr>
          <p:cNvPr id="8201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1457325"/>
            <a:ext cx="16192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1457325"/>
            <a:ext cx="16192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3919538"/>
            <a:ext cx="162083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3833813"/>
            <a:ext cx="161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981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188" y="1196975"/>
            <a:ext cx="8064500" cy="51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188" y="476250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3  Visita a Colonias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203575" y="1196975"/>
            <a:ext cx="0" cy="518477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221" name="4 CuadroTexto"/>
          <p:cNvSpPr txBox="1">
            <a:spLocks noChangeArrowheads="1"/>
          </p:cNvSpPr>
          <p:nvPr/>
        </p:nvSpPr>
        <p:spPr bwMode="auto">
          <a:xfrm>
            <a:off x="611188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9222" name="5 CuadroTexto"/>
          <p:cNvSpPr txBox="1">
            <a:spLocks noChangeArrowheads="1"/>
          </p:cNvSpPr>
          <p:nvPr/>
        </p:nvSpPr>
        <p:spPr bwMode="auto">
          <a:xfrm>
            <a:off x="755650" y="1484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9223" name="11 CuadroTexto"/>
          <p:cNvSpPr txBox="1">
            <a:spLocks noChangeArrowheads="1"/>
          </p:cNvSpPr>
          <p:nvPr/>
        </p:nvSpPr>
        <p:spPr bwMode="auto">
          <a:xfrm>
            <a:off x="6892925" y="592138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Diciembre 2021</a:t>
            </a:r>
          </a:p>
        </p:txBody>
      </p:sp>
      <p:sp>
        <p:nvSpPr>
          <p:cNvPr id="9224" name="12 CuadroTexto"/>
          <p:cNvSpPr txBox="1">
            <a:spLocks noChangeArrowheads="1"/>
          </p:cNvSpPr>
          <p:nvPr/>
        </p:nvSpPr>
        <p:spPr bwMode="auto">
          <a:xfrm>
            <a:off x="755650" y="1457325"/>
            <a:ext cx="230346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06 DE DICIEMBRE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s-MX" altLang="es-MX" sz="1800">
                <a:latin typeface="Arial" charset="0"/>
              </a:rPr>
              <a:t>Personal de la Agencia Calerilla reportaron a Parques y Jardines la falta de agua en las jardineras de la plaza por su atención gracias. </a:t>
            </a:r>
            <a:endParaRPr lang="es-MX" altLang="es-MX" sz="1600"/>
          </a:p>
        </p:txBody>
      </p:sp>
      <p:pic>
        <p:nvPicPr>
          <p:cNvPr id="9225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1457325"/>
            <a:ext cx="161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1457325"/>
            <a:ext cx="16192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4062413"/>
            <a:ext cx="161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4062413"/>
            <a:ext cx="161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999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188" y="1196975"/>
            <a:ext cx="8064500" cy="51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188" y="476250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3  Visita a Colonias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203575" y="1196975"/>
            <a:ext cx="0" cy="518477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245" name="4 CuadroTexto"/>
          <p:cNvSpPr txBox="1">
            <a:spLocks noChangeArrowheads="1"/>
          </p:cNvSpPr>
          <p:nvPr/>
        </p:nvSpPr>
        <p:spPr bwMode="auto">
          <a:xfrm>
            <a:off x="611188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0246" name="5 CuadroTexto"/>
          <p:cNvSpPr txBox="1">
            <a:spLocks noChangeArrowheads="1"/>
          </p:cNvSpPr>
          <p:nvPr/>
        </p:nvSpPr>
        <p:spPr bwMode="auto">
          <a:xfrm>
            <a:off x="755650" y="1484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0247" name="11 CuadroTexto"/>
          <p:cNvSpPr txBox="1">
            <a:spLocks noChangeArrowheads="1"/>
          </p:cNvSpPr>
          <p:nvPr/>
        </p:nvSpPr>
        <p:spPr bwMode="auto">
          <a:xfrm>
            <a:off x="6892925" y="592138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Diciembre 2021</a:t>
            </a:r>
          </a:p>
        </p:txBody>
      </p:sp>
      <p:sp>
        <p:nvSpPr>
          <p:cNvPr id="10248" name="12 CuadroTexto"/>
          <p:cNvSpPr txBox="1">
            <a:spLocks noChangeArrowheads="1"/>
          </p:cNvSpPr>
          <p:nvPr/>
        </p:nvSpPr>
        <p:spPr bwMode="auto">
          <a:xfrm>
            <a:off x="755650" y="1457325"/>
            <a:ext cx="230346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13 DE DICIEMBRE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s-MX" altLang="es-MX" sz="1800">
                <a:latin typeface="Arial" charset="0"/>
              </a:rPr>
              <a:t>Personal de la Agencia Calerilla reportaron a Parques y Jardines la falta de agua en las jardineras de la plaza por su atención gracias. </a:t>
            </a:r>
            <a:endParaRPr lang="es-MX" altLang="es-MX" sz="1600"/>
          </a:p>
        </p:txBody>
      </p:sp>
      <p:pic>
        <p:nvPicPr>
          <p:cNvPr id="10249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1589088"/>
            <a:ext cx="16192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1817688"/>
            <a:ext cx="244792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4175125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4194175"/>
            <a:ext cx="2352675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7222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817</Words>
  <Application>Microsoft Office PowerPoint</Application>
  <PresentationFormat>Presentación en pantalla (4:3)</PresentationFormat>
  <Paragraphs>96</Paragraphs>
  <Slides>20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San_Sebastianito</cp:lastModifiedBy>
  <cp:revision>1</cp:revision>
  <dcterms:created xsi:type="dcterms:W3CDTF">2022-01-05T19:18:49Z</dcterms:created>
  <dcterms:modified xsi:type="dcterms:W3CDTF">2022-01-05T19:21:44Z</dcterms:modified>
</cp:coreProperties>
</file>