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MES </a:t>
            </a:r>
            <a:r>
              <a:rPr lang="es-MX" sz="2000" baseline="0" dirty="0" smtClean="0">
                <a:solidFill>
                  <a:schemeClr val="accent1">
                    <a:lumMod val="50000"/>
                  </a:schemeClr>
                </a:solidFill>
              </a:rPr>
              <a:t>DE DICIEMBRE 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2021.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38</c:v>
                </c:pt>
                <c:pt idx="1">
                  <c:v>61</c:v>
                </c:pt>
                <c:pt idx="2">
                  <c:v>189</c:v>
                </c:pt>
                <c:pt idx="3">
                  <c:v>157</c:v>
                </c:pt>
                <c:pt idx="4">
                  <c:v>32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94942592"/>
        <c:axId val="294938672"/>
        <c:axId val="0"/>
      </c:bar3DChart>
      <c:catAx>
        <c:axId val="2949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94938672"/>
        <c:crosses val="autoZero"/>
        <c:auto val="1"/>
        <c:lblAlgn val="ctr"/>
        <c:lblOffset val="100"/>
        <c:noMultiLvlLbl val="0"/>
      </c:catAx>
      <c:valAx>
        <c:axId val="294938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94942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</a:t>
            </a:r>
            <a:r>
              <a:rPr lang="en-US" sz="2000" dirty="0" smtClean="0">
                <a:solidFill>
                  <a:schemeClr val="accent6"/>
                </a:solidFill>
              </a:rPr>
              <a:t>DE DICIEMBRE </a:t>
            </a:r>
            <a:r>
              <a:rPr lang="en-US" sz="2000" baseline="0" dirty="0" smtClean="0">
                <a:solidFill>
                  <a:schemeClr val="accent6"/>
                </a:solidFill>
              </a:rPr>
              <a:t>  </a:t>
            </a:r>
            <a:r>
              <a:rPr lang="en-US" sz="2000" baseline="0" dirty="0">
                <a:solidFill>
                  <a:schemeClr val="accent6"/>
                </a:solidFill>
              </a:rPr>
              <a:t>2021</a:t>
            </a:r>
            <a:r>
              <a:rPr lang="en-US" sz="2000" dirty="0">
                <a:solidFill>
                  <a:schemeClr val="accent6"/>
                </a:solidFill>
              </a:rPr>
              <a:t>.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50</c:v>
                </c:pt>
                <c:pt idx="1">
                  <c:v>82</c:v>
                </c:pt>
                <c:pt idx="2">
                  <c:v>10</c:v>
                </c:pt>
                <c:pt idx="3">
                  <c:v>21</c:v>
                </c:pt>
                <c:pt idx="4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94940632"/>
        <c:axId val="294938280"/>
      </c:barChart>
      <c:catAx>
        <c:axId val="294940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94938280"/>
        <c:crosses val="autoZero"/>
        <c:auto val="1"/>
        <c:lblAlgn val="ctr"/>
        <c:lblOffset val="100"/>
        <c:noMultiLvlLbl val="0"/>
      </c:catAx>
      <c:valAx>
        <c:axId val="2949382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949406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 DICIEMBRE</a:t>
            </a:r>
            <a:r>
              <a:rPr lang="en-US" baseline="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2021 .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VERIFICACIONES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228</c:v>
                </c:pt>
                <c:pt idx="1">
                  <c:v>32</c:v>
                </c:pt>
                <c:pt idx="2">
                  <c:v>20</c:v>
                </c:pt>
                <c:pt idx="3">
                  <c:v>3</c:v>
                </c:pt>
                <c:pt idx="4">
                  <c:v>71</c:v>
                </c:pt>
                <c:pt idx="5">
                  <c:v>115</c:v>
                </c:pt>
                <c:pt idx="6">
                  <c:v>41</c:v>
                </c:pt>
                <c:pt idx="7">
                  <c:v>38</c:v>
                </c:pt>
                <c:pt idx="8">
                  <c:v>13</c:v>
                </c:pt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94943376"/>
        <c:axId val="294936320"/>
      </c:barChart>
      <c:catAx>
        <c:axId val="294943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94936320"/>
        <c:crosses val="autoZero"/>
        <c:auto val="1"/>
        <c:lblAlgn val="ctr"/>
        <c:lblOffset val="100"/>
        <c:noMultiLvlLbl val="0"/>
      </c:catAx>
      <c:valAx>
        <c:axId val="294936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949433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14/01/2022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98301480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23191875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403944366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885</TotalTime>
  <Words>31</Words>
  <Application>Microsoft Office PowerPoint</Application>
  <PresentationFormat>Carta (216 x 279 mm)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82</cp:revision>
  <dcterms:created xsi:type="dcterms:W3CDTF">2017-07-06T21:59:33Z</dcterms:created>
  <dcterms:modified xsi:type="dcterms:W3CDTF">2022-01-14T18:48:18Z</dcterms:modified>
</cp:coreProperties>
</file>